
<file path=[Content_Types].xml><?xml version="1.0" encoding="utf-8"?>
<Types xmlns="http://schemas.openxmlformats.org/package/2006/content-types">
  <Default Extension="jpeg" ContentType="image/jpe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0"/>
  </p:handoutMasterIdLst>
  <p:sldIdLst>
    <p:sldId id="258" r:id="rId3"/>
    <p:sldId id="269" r:id="rId5"/>
    <p:sldId id="285" r:id="rId6"/>
    <p:sldId id="273" r:id="rId7"/>
    <p:sldId id="274" r:id="rId8"/>
    <p:sldId id="286" r:id="rId9"/>
  </p:sldIdLst>
  <p:sldSz cx="12188825" cy="6858000"/>
  <p:notesSz cx="6858000" cy="9144000"/>
  <p:defaultText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3B4B98B0-60AC-42C2-AFA5-B58CD77FA1E5}"/>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0154" autoAdjust="0"/>
    <p:restoredTop sz="96182" autoAdjust="0"/>
  </p:normalViewPr>
  <p:slideViewPr>
    <p:cSldViewPr showGuides="1">
      <p:cViewPr varScale="1">
        <p:scale>
          <a:sx n="48" d="100"/>
          <a:sy n="48" d="100"/>
        </p:scale>
        <p:origin x="48" y="464"/>
      </p:cViewPr>
      <p:guideLst>
        <p:guide orient="horz" pos="2160"/>
        <p:guide orient="horz" pos="945"/>
        <p:guide orient="horz" pos="3888"/>
        <p:guide orient="horz" pos="192"/>
        <p:guide orient="horz" pos="1072"/>
        <p:guide pos="3839"/>
        <p:guide pos="704"/>
        <p:guide pos="7102"/>
      </p:guideLst>
    </p:cSldViewPr>
  </p:slideViewPr>
  <p:outlineViewPr>
    <p:cViewPr>
      <p:scale>
        <a:sx n="33" d="100"/>
        <a:sy n="33" d="100"/>
      </p:scale>
      <p:origin x="0" y="-2886"/>
    </p:cViewPr>
  </p:outlineViewPr>
  <p:notesTextViewPr>
    <p:cViewPr>
      <p:scale>
        <a:sx n="3" d="2"/>
        <a:sy n="3" d="2"/>
      </p:scale>
      <p:origin x="0" y="0"/>
    </p:cViewPr>
  </p:notesTextViewPr>
  <p:notesViewPr>
    <p:cSldViewPr>
      <p:cViewPr varScale="1">
        <p:scale>
          <a:sx n="79" d="100"/>
          <a:sy n="79" d="100"/>
        </p:scale>
        <p:origin x="3198"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handoutMaster" Target="handoutMasters/handoutMaster1.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solidFill>
                <a:schemeClr val="tx2"/>
              </a:solidFil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973C59C-4E16-4A64-A766-34DB213E11B3}" type="datetimeFigureOut">
              <a:rPr lang="en-US">
                <a:solidFill>
                  <a:schemeClr val="tx2"/>
                </a:solidFill>
              </a:rPr>
            </a:fld>
            <a:endParaRPr>
              <a:solidFill>
                <a:schemeClr val="tx2"/>
              </a:solidFil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solidFill>
                <a:schemeClr val="tx2"/>
              </a:solidFil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FD77566-CD65-4859-9FA1-43956DC85B8C}" type="slidenum">
              <a:rPr>
                <a:solidFill>
                  <a:schemeClr val="tx2"/>
                </a:solidFill>
              </a:rPr>
            </a:fld>
            <a:endParaRPr>
              <a:solidFill>
                <a:schemeClr val="tx2"/>
              </a:solidFill>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jpeg>
</file>

<file path=ppt/media/image3.jpeg>
</file>

<file path=ppt/media/image4.jpe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2"/>
                </a:solidFill>
              </a:defRPr>
            </a:lvl1pPr>
          </a:lstStyle>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2"/>
                </a:solidFill>
              </a:defRPr>
            </a:lvl1pPr>
          </a:lstStyle>
          <a:p>
            <a:fld id="{F95CF31C-F757-429C-A789-86504F04C3BE}" type="datetimeFigureOut">
              <a:rPr lang="en-US"/>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2"/>
                </a:solidFill>
              </a:defRPr>
            </a:lvl1pPr>
          </a:lstStyle>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2"/>
                </a:solidFill>
              </a:defRPr>
            </a:lvl1pPr>
          </a:lstStyle>
          <a:p>
            <a:fld id="{B8796F01-7154-41E0-B48B-A6921757531A}" type="slidenum">
              <a:rPr/>
            </a:fld>
            <a:endParaRPr/>
          </a:p>
        </p:txBody>
      </p:sp>
    </p:spTree>
  </p:cSld>
  <p:clrMap bg1="lt1" tx1="dk1" bg2="lt2" tx2="dk2" accent1="accent1" accent2="accent2" accent3="accent3" accent4="accent4" accent5="accent5" accent6="accent6" hlink="hlink" folHlink="folHlink"/>
  <p:notesStyle>
    <a:lvl1pPr marL="0" algn="l" defTabSz="1219200" rtl="0" eaLnBrk="1" latinLnBrk="0" hangingPunct="1">
      <a:defRPr sz="1600" kern="1200">
        <a:solidFill>
          <a:schemeClr val="tx2"/>
        </a:solidFill>
        <a:latin typeface="+mn-lt"/>
        <a:ea typeface="+mn-ea"/>
        <a:cs typeface="+mn-cs"/>
      </a:defRPr>
    </a:lvl1pPr>
    <a:lvl2pPr marL="609600" algn="l" defTabSz="1219200" rtl="0" eaLnBrk="1" latinLnBrk="0" hangingPunct="1">
      <a:defRPr sz="1600" kern="1200">
        <a:solidFill>
          <a:schemeClr val="tx2"/>
        </a:solidFill>
        <a:latin typeface="+mn-lt"/>
        <a:ea typeface="+mn-ea"/>
        <a:cs typeface="+mn-cs"/>
      </a:defRPr>
    </a:lvl2pPr>
    <a:lvl3pPr marL="1219200" algn="l" defTabSz="1219200" rtl="0" eaLnBrk="1" latinLnBrk="0" hangingPunct="1">
      <a:defRPr sz="1600" kern="1200">
        <a:solidFill>
          <a:schemeClr val="tx2"/>
        </a:solidFill>
        <a:latin typeface="+mn-lt"/>
        <a:ea typeface="+mn-ea"/>
        <a:cs typeface="+mn-cs"/>
      </a:defRPr>
    </a:lvl3pPr>
    <a:lvl4pPr marL="1828165" algn="l" defTabSz="1219200" rtl="0" eaLnBrk="1" latinLnBrk="0" hangingPunct="1">
      <a:defRPr sz="1600" kern="1200">
        <a:solidFill>
          <a:schemeClr val="tx2"/>
        </a:solidFill>
        <a:latin typeface="+mn-lt"/>
        <a:ea typeface="+mn-ea"/>
        <a:cs typeface="+mn-cs"/>
      </a:defRPr>
    </a:lvl4pPr>
    <a:lvl5pPr marL="2437765" algn="l" defTabSz="1219200" rtl="0" eaLnBrk="1" latinLnBrk="0" hangingPunct="1">
      <a:defRPr sz="1600" kern="1200">
        <a:solidFill>
          <a:schemeClr val="tx2"/>
        </a:solidFill>
        <a:latin typeface="+mn-lt"/>
        <a:ea typeface="+mn-ea"/>
        <a:cs typeface="+mn-cs"/>
      </a:defRPr>
    </a:lvl5pPr>
    <a:lvl6pPr marL="3047365" algn="l" defTabSz="1219200" rtl="0" eaLnBrk="1" latinLnBrk="0" hangingPunct="1">
      <a:defRPr sz="1600" kern="1200">
        <a:solidFill>
          <a:schemeClr val="tx1"/>
        </a:solidFill>
        <a:latin typeface="+mn-lt"/>
        <a:ea typeface="+mn-ea"/>
        <a:cs typeface="+mn-cs"/>
      </a:defRPr>
    </a:lvl6pPr>
    <a:lvl7pPr marL="3656965" algn="l" defTabSz="1219200" rtl="0" eaLnBrk="1" latinLnBrk="0" hangingPunct="1">
      <a:defRPr sz="1600" kern="1200">
        <a:solidFill>
          <a:schemeClr val="tx1"/>
        </a:solidFill>
        <a:latin typeface="+mn-lt"/>
        <a:ea typeface="+mn-ea"/>
        <a:cs typeface="+mn-cs"/>
      </a:defRPr>
    </a:lvl7pPr>
    <a:lvl8pPr marL="4266565" algn="l" defTabSz="1219200" rtl="0" eaLnBrk="1" latinLnBrk="0" hangingPunct="1">
      <a:defRPr sz="1600" kern="1200">
        <a:solidFill>
          <a:schemeClr val="tx1"/>
        </a:solidFill>
        <a:latin typeface="+mn-lt"/>
        <a:ea typeface="+mn-ea"/>
        <a:cs typeface="+mn-cs"/>
      </a:defRPr>
    </a:lvl8pPr>
    <a:lvl9pPr marL="4876165" algn="l" defTabSz="121920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BF81A0-ADA6-4623-BE4F-40CFB8BBCB3D}"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pPr marL="0" lvl="0" indent="0" algn="l" rtl="0">
              <a:spcBef>
                <a:spcPts val="0"/>
              </a:spcBef>
              <a:spcAft>
                <a:spcPts val="0"/>
              </a:spcAft>
              <a:buClr>
                <a:schemeClr val="dk2"/>
              </a:buClr>
              <a:buSzPts val="1100"/>
              <a:buFont typeface="Arial" panose="020B0604020202020204"/>
              <a:buNone/>
            </a:pPr>
            <a:r>
              <a:rPr lang="en-IN" altLang="en-GB">
                <a:latin typeface="Times New Roman" panose="02020603050405020304" charset="0"/>
                <a:ea typeface="Raleway" panose="020B0503030101060003"/>
                <a:cs typeface="Times New Roman" panose="02020603050405020304" charset="0"/>
                <a:sym typeface="Raleway" panose="020B0503030101060003"/>
              </a:rPr>
              <a:t>Coal and petroleum </a:t>
            </a:r>
            <a:r>
              <a:rPr lang="en-GB">
                <a:latin typeface="Times New Roman" panose="02020603050405020304" charset="0"/>
                <a:ea typeface="Raleway" panose="020B0503030101060003"/>
                <a:cs typeface="Times New Roman" panose="02020603050405020304" charset="0"/>
                <a:sym typeface="Raleway" panose="020B0503030101060003"/>
              </a:rPr>
              <a:t>are the non-renewable natural resources.</a:t>
            </a:r>
            <a:endParaRPr lang="en-GB">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endParaRPr lang="en-GB">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r>
              <a:rPr lang="en-GB">
                <a:latin typeface="Times New Roman" panose="02020603050405020304" charset="0"/>
                <a:ea typeface="Raleway" panose="020B0503030101060003"/>
                <a:cs typeface="Times New Roman" panose="02020603050405020304" charset="0"/>
                <a:sym typeface="Raleway" panose="020B0503030101060003"/>
              </a:rPr>
              <a:t>Coal is formed by the remains of the trees buried inside the earth </a:t>
            </a:r>
            <a:r>
              <a:rPr lang="en-IN" altLang="en-GB">
                <a:latin typeface="Times New Roman" panose="02020603050405020304" charset="0"/>
                <a:ea typeface="Raleway" panose="020B0503030101060003"/>
                <a:cs typeface="Times New Roman" panose="02020603050405020304" charset="0"/>
                <a:sym typeface="Raleway" panose="020B0503030101060003"/>
              </a:rPr>
              <a:t>and </a:t>
            </a:r>
            <a:r>
              <a:rPr lang="en-GB">
                <a:latin typeface="Times New Roman" panose="02020603050405020304" charset="0"/>
                <a:ea typeface="Raleway" panose="020B0503030101060003"/>
                <a:cs typeface="Times New Roman" panose="02020603050405020304" charset="0"/>
                <a:sym typeface="Raleway" panose="020B0503030101060003"/>
              </a:rPr>
              <a:t>Petroleum is formed by the bacterial decomposition of dead plants and dead animals. High pressure and temperature are needed for the formation of petroleum.</a:t>
            </a:r>
            <a:endParaRPr lang="en-GB">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endParaRPr lang="en-GB">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r>
              <a:rPr lang="en-GB">
                <a:latin typeface="Times New Roman" panose="02020603050405020304" charset="0"/>
                <a:ea typeface="Raleway" panose="020B0503030101060003"/>
                <a:cs typeface="Times New Roman" panose="02020603050405020304" charset="0"/>
                <a:sym typeface="Raleway" panose="020B0503030101060003"/>
              </a:rPr>
              <a:t>They are getting used up at higher rate, so there are more chances that they get exhausted soon.</a:t>
            </a:r>
            <a:endParaRPr lang="en-GB">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pPr marL="0" indent="0">
              <a:buNone/>
            </a:pPr>
            <a:r>
              <a:rPr lang="en-IN" altLang="en-US">
                <a:latin typeface="Times New Roman" panose="02020603050405020304" charset="0"/>
                <a:cs typeface="Times New Roman" panose="02020603050405020304" charset="0"/>
              </a:rPr>
              <a:t>Fossil fuels are used to number of purposes. It is </a:t>
            </a:r>
            <a:r>
              <a:rPr lang="en-IN" altLang="en-US">
                <a:latin typeface="Times New Roman" panose="02020603050405020304" charset="0"/>
                <a:cs typeface="Times New Roman" panose="02020603050405020304" charset="0"/>
                <a:sym typeface="+mn-ea"/>
              </a:rPr>
              <a:t>sought after energy sources because they have a high energy density.</a:t>
            </a:r>
            <a:endParaRPr lang="en-IN" altLang="en-US">
              <a:latin typeface="Times New Roman" panose="02020603050405020304" charset="0"/>
              <a:cs typeface="Times New Roman" panose="02020603050405020304" charset="0"/>
              <a:sym typeface="+mn-ea"/>
            </a:endParaRPr>
          </a:p>
          <a:p>
            <a:r>
              <a:rPr lang="en-IN" altLang="en-US">
                <a:latin typeface="Times New Roman" panose="02020603050405020304" charset="0"/>
                <a:cs typeface="Times New Roman" panose="02020603050405020304" charset="0"/>
                <a:sym typeface="+mn-ea"/>
              </a:rPr>
              <a:t>It is even used for electricity production and transport fuels.</a:t>
            </a:r>
            <a:endParaRPr lang="en-IN" altLang="en-US">
              <a:latin typeface="Times New Roman" panose="02020603050405020304" charset="0"/>
              <a:cs typeface="Times New Roman" panose="02020603050405020304" charset="0"/>
              <a:sym typeface="+mn-ea"/>
            </a:endParaRPr>
          </a:p>
          <a:p>
            <a:r>
              <a:rPr lang="en-IN" altLang="en-US">
                <a:latin typeface="Times New Roman" panose="02020603050405020304" charset="0"/>
                <a:cs typeface="Times New Roman" panose="02020603050405020304" charset="0"/>
                <a:sym typeface="+mn-ea"/>
              </a:rPr>
              <a:t>It is used to make variety of common products, from plastics to cosmetics, even some medicines</a:t>
            </a:r>
            <a:endParaRPr lang="en-IN" altLang="en-US">
              <a:latin typeface="Times New Roman" panose="02020603050405020304" charset="0"/>
              <a:cs typeface="Times New Roman" panose="02020603050405020304" charset="0"/>
              <a:sym typeface="+mn-ea"/>
            </a:endParaRPr>
          </a:p>
          <a:p>
            <a:r>
              <a:rPr lang="en-IN" altLang="en-US">
                <a:latin typeface="Times New Roman" panose="02020603050405020304" charset="0"/>
                <a:cs typeface="Times New Roman" panose="02020603050405020304" charset="0"/>
                <a:sym typeface="+mn-ea"/>
              </a:rPr>
              <a:t>It has powered industrialisation over the years and continue to do so today.</a:t>
            </a:r>
            <a:endParaRPr lang="en-IN" altLang="en-US">
              <a:latin typeface="Times New Roman" panose="02020603050405020304" charset="0"/>
              <a:cs typeface="Times New Roman" panose="02020603050405020304" charset="0"/>
            </a:endParaRPr>
          </a:p>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IN" altLang="en-US"/>
              <a:t>With the increasing use of coal and petroleum, it also affects the environment in different ways. </a:t>
            </a:r>
            <a:endParaRPr lang="en-IN" altLang="en-US"/>
          </a:p>
          <a:p>
            <a:endParaRPr lang="en-US"/>
          </a:p>
          <a:p>
            <a:r>
              <a:rPr lang="en-US"/>
              <a:t>Burning of fossil fuels release large amount of carbon-dioxide, sulphur dioxide and other harmful gases. This causes air pollutions and the harmful effects of air pollution. This also raises the earth temperature and thus leads to global warming.</a:t>
            </a:r>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IN" altLang="en-US"/>
              <a:t>We should minimize the usage of fossil fuels because of its multiple hazardous side effects. The steps to minize the pollution from fossil fuels are: </a:t>
            </a:r>
            <a:endParaRPr lang="en-IN" altLang="en-US"/>
          </a:p>
          <a:p>
            <a:r>
              <a:rPr lang="en-US">
                <a:latin typeface="Times New Roman" panose="02020603050405020304" charset="0"/>
                <a:cs typeface="Times New Roman" panose="02020603050405020304" charset="0"/>
                <a:sym typeface="+mn-ea"/>
              </a:rPr>
              <a:t>Reduce the use and burning of fossil fuels.</a:t>
            </a:r>
            <a:endParaRPr lang="en-US">
              <a:latin typeface="Times New Roman" panose="02020603050405020304" charset="0"/>
              <a:cs typeface="Times New Roman" panose="02020603050405020304" charset="0"/>
            </a:endParaRPr>
          </a:p>
          <a:p>
            <a:r>
              <a:rPr lang="en-US">
                <a:latin typeface="Times New Roman" panose="02020603050405020304" charset="0"/>
                <a:cs typeface="Times New Roman" panose="02020603050405020304" charset="0"/>
                <a:sym typeface="+mn-ea"/>
              </a:rPr>
              <a:t>Use of CNG in transport vehicles to reduce pollution.</a:t>
            </a:r>
            <a:endParaRPr lang="en-US">
              <a:latin typeface="Times New Roman" panose="02020603050405020304" charset="0"/>
              <a:cs typeface="Times New Roman" panose="02020603050405020304" charset="0"/>
            </a:endParaRPr>
          </a:p>
          <a:p>
            <a:r>
              <a:rPr lang="en-US">
                <a:latin typeface="Times New Roman" panose="02020603050405020304" charset="0"/>
                <a:cs typeface="Times New Roman" panose="02020603050405020304" charset="0"/>
                <a:sym typeface="+mn-ea"/>
              </a:rPr>
              <a:t>Alternative sources of energy such as Hydroelectricity, nuclear, solar, wind power and biogas should be used.</a:t>
            </a:r>
            <a:endParaRPr lang="en-I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 Natural resources are classified as Renewable resources which are continuously available for use. They do not get exhausted with time. For Example, Sunlight, Wind, Water etc. Non-renewable Resources are those which gets exhausted with time. They are present in limited amount on the earth. For Example, Minerals</a:t>
            </a:r>
            <a:endParaRPr lang="en-US"/>
          </a:p>
          <a:p>
            <a:endParaRPr lang="en-US"/>
          </a:p>
          <a:p>
            <a:r>
              <a:rPr lang="en-US"/>
              <a:t>Natural Resources are also classified as biotic and abiotic resources. Biotic Resources can be obtained from forests, animals etc. For Example, Fossil Fuels. Abiotic Resources are those that come from non-living and non-organic material.</a:t>
            </a:r>
            <a:endParaRPr lang="en-US"/>
          </a:p>
          <a:p>
            <a:endParaRPr lang="en-US"/>
          </a:p>
          <a:p>
            <a:r>
              <a:rPr lang="en-US"/>
              <a:t>Refuse: Say no to things that are offered to an individual. For Example, an individual say no to buy plastic products.</a:t>
            </a:r>
            <a:endParaRPr lang="en-US"/>
          </a:p>
          <a:p>
            <a:endParaRPr lang="en-US"/>
          </a:p>
          <a:p>
            <a:r>
              <a:rPr lang="en-US"/>
              <a:t>Reduce: Minimize the use of anything. For Example, minimize the use of fans, tubelights etc.</a:t>
            </a:r>
            <a:endParaRPr lang="en-US"/>
          </a:p>
          <a:p>
            <a:endParaRPr lang="en-US"/>
          </a:p>
          <a:p>
            <a:r>
              <a:rPr lang="en-US"/>
              <a:t>Reuse: To use the things again and again is defined as reuse.</a:t>
            </a:r>
            <a:endParaRPr lang="en-US"/>
          </a:p>
          <a:p>
            <a:endParaRPr lang="en-US"/>
          </a:p>
          <a:p>
            <a:r>
              <a:rPr lang="en-US"/>
              <a:t>Repurpose: When a particular thing cannot be used for a purpose, it can be used for another purpose.</a:t>
            </a:r>
            <a:endParaRPr lang="en-US"/>
          </a:p>
          <a:p>
            <a:endParaRPr lang="en-US"/>
          </a:p>
          <a:p>
            <a:r>
              <a:rPr lang="en-US"/>
              <a:t>Recycle: When the material can be used to make the needed things.</a:t>
            </a: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oup 13" descr="Stack of books"/>
          <p:cNvGrpSpPr/>
          <p:nvPr userDrawn="1"/>
        </p:nvGrpSpPr>
        <p:grpSpPr>
          <a:xfrm>
            <a:off x="0" y="0"/>
            <a:ext cx="12190572" cy="6858000"/>
            <a:chOff x="0" y="0"/>
            <a:chExt cx="12190572" cy="6858000"/>
          </a:xfrm>
        </p:grpSpPr>
        <p:sp>
          <p:nvSpPr>
            <p:cNvPr id="13" name="Rectangle 12"/>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grpSp>
          <p:nvGrpSpPr>
            <p:cNvPr id="12" name="Group 11"/>
            <p:cNvGrpSpPr/>
            <p:nvPr/>
          </p:nvGrpSpPr>
          <p:grpSpPr>
            <a:xfrm>
              <a:off x="0" y="0"/>
              <a:ext cx="4726044" cy="6858000"/>
              <a:chOff x="0" y="0"/>
              <a:chExt cx="4726044" cy="6858000"/>
            </a:xfrm>
          </p:grpSpPr>
          <p:pic>
            <p:nvPicPr>
              <p:cNvPr id="9" name="Picture 8"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91594" cy="6858000"/>
              </a:xfrm>
              <a:prstGeom prst="rect">
                <a:avLst/>
              </a:prstGeom>
            </p:spPr>
          </p:pic>
          <p:sp>
            <p:nvSpPr>
              <p:cNvPr id="10" name="Rectangle 9"/>
              <p:cNvSpPr/>
              <p:nvPr/>
            </p:nvSpPr>
            <p:spPr>
              <a:xfrm>
                <a:off x="4588884"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ctrTitle"/>
          </p:nvPr>
        </p:nvSpPr>
        <p:spPr>
          <a:xfrm>
            <a:off x="4879346"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3" name="Subtitle 2"/>
          <p:cNvSpPr>
            <a:spLocks noGrp="1"/>
          </p:cNvSpPr>
          <p:nvPr>
            <p:ph type="subTitle" idx="1"/>
          </p:nvPr>
        </p:nvSpPr>
        <p:spPr>
          <a:xfrm>
            <a:off x="4879346"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5" name="Date Placeholder 4"/>
          <p:cNvSpPr>
            <a:spLocks noGrp="1"/>
          </p:cNvSpPr>
          <p:nvPr>
            <p:ph type="dt" sz="half" idx="10"/>
          </p:nvPr>
        </p:nvSpPr>
        <p:spPr/>
        <p:txBody>
          <a:bodyPr/>
          <a:lstStyle/>
          <a:p>
            <a:fld id="{42E3C847-D284-421D-B330-2D43513B0F9C}" type="datetime1">
              <a:rPr lang="en-US" smtClean="0"/>
            </a:fld>
            <a:endParaRPr lang="en-US"/>
          </a:p>
        </p:txBody>
      </p:sp>
      <p:sp>
        <p:nvSpPr>
          <p:cNvPr id="7" name="Footer Placeholder 6"/>
          <p:cNvSpPr>
            <a:spLocks noGrp="1"/>
          </p:cNvSpPr>
          <p:nvPr>
            <p:ph type="ftr" sz="quarter" idx="11"/>
          </p:nvPr>
        </p:nvSpPr>
        <p:spPr/>
        <p:txBody>
          <a:bodyPr/>
          <a:lstStyle/>
          <a:p>
            <a:r>
              <a:rPr lang="en-US" dirty="0"/>
              <a:t>Add a footer</a:t>
            </a:r>
            <a:endParaRPr lang="en-US" dirty="0"/>
          </a:p>
        </p:txBody>
      </p:sp>
      <p:sp>
        <p:nvSpPr>
          <p:cNvPr id="11" name="Slide Number Placeholder 10"/>
          <p:cNvSpPr>
            <a:spLocks noGrp="1"/>
          </p:cNvSpPr>
          <p:nvPr>
            <p:ph type="sldNum" sz="quarter" idx="12"/>
          </p:nvPr>
        </p:nvSpPr>
        <p:spPr/>
        <p:txBody>
          <a:bodyPr/>
          <a:lstStyle/>
          <a:p>
            <a:fld id="{EB37DED6-D4C7-42EE-AB49-D2E39E64FDE4}" type="slidenum">
              <a:rPr lang="en-US" smtClean="0"/>
            </a:fld>
            <a:endParaRPr 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F6987518-40ED-4895-8580-DE2A722FC423}" type="datetime1">
              <a:rPr lang="en-US" smtClean="0"/>
            </a:fld>
            <a:endParaRPr lang="en-US"/>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6" name="Slide Number Placeholder 5"/>
          <p:cNvSpPr>
            <a:spLocks noGrp="1"/>
          </p:cNvSpPr>
          <p:nvPr>
            <p:ph type="sldNum" sz="quarter" idx="12"/>
          </p:nvPr>
        </p:nvSpPr>
        <p:spPr/>
        <p:txBody>
          <a:bodyPr/>
          <a:lstStyle/>
          <a:p>
            <a:fld id="{591C5AD9-787D-40FA-8A4D-16A055B9AF81}"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2633" y="274638"/>
            <a:ext cx="1422030" cy="5897561"/>
          </a:xfrm>
        </p:spPr>
        <p:txBody>
          <a:bodyPr vert="eaVert"/>
          <a:lstStyle/>
          <a:p>
            <a:r>
              <a:rPr lang="en-US"/>
              <a:t>Click to edit Master title style</a:t>
            </a:r>
            <a:endParaRPr dirty="0"/>
          </a:p>
        </p:txBody>
      </p:sp>
      <p:sp>
        <p:nvSpPr>
          <p:cNvPr id="3" name="Vertical Text Placeholder 2"/>
          <p:cNvSpPr>
            <a:spLocks noGrp="1"/>
          </p:cNvSpPr>
          <p:nvPr>
            <p:ph type="body" orient="vert" idx="1"/>
          </p:nvPr>
        </p:nvSpPr>
        <p:spPr>
          <a:xfrm>
            <a:off x="1117309" y="274638"/>
            <a:ext cx="8532178" cy="5897561"/>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CA8D9F34-BDBC-4273-B9BC-22458F940BE7}" type="datetime1">
              <a:rPr lang="en-US" smtClean="0"/>
            </a:fld>
            <a:endParaRPr lang="en-US"/>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6" name="Slide Number Placeholder 5"/>
          <p:cNvSpPr>
            <a:spLocks noGrp="1"/>
          </p:cNvSpPr>
          <p:nvPr>
            <p:ph type="sldNum" sz="quarter" idx="12"/>
          </p:nvPr>
        </p:nvSpPr>
        <p:spPr/>
        <p:txBody>
          <a:bodyPr/>
          <a:lstStyle/>
          <a:p>
            <a:fld id="{591C5AD9-787D-40FA-8A4D-16A055B9AF81}"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Date Placeholder 3"/>
          <p:cNvSpPr>
            <a:spLocks noGrp="1"/>
          </p:cNvSpPr>
          <p:nvPr>
            <p:ph type="dt" sz="half" idx="10"/>
          </p:nvPr>
        </p:nvSpPr>
        <p:spPr/>
        <p:txBody>
          <a:bodyPr/>
          <a:lstStyle/>
          <a:p>
            <a:fld id="{E5785147-19A6-4970-A04E-ED9B1D83C0F1}" type="datetime1">
              <a:rPr lang="en-US" smtClean="0"/>
            </a:fld>
            <a:endParaRPr lang="en-US"/>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6" name="Slide Number Placeholder 5"/>
          <p:cNvSpPr>
            <a:spLocks noGrp="1"/>
          </p:cNvSpPr>
          <p:nvPr>
            <p:ph type="sldNum" sz="quarter" idx="12"/>
          </p:nvPr>
        </p:nvSpPr>
        <p:spPr/>
        <p:txBody>
          <a:bodyPr/>
          <a:lstStyle/>
          <a:p>
            <a:fld id="{DA60BA0E-20D0-4E7C-B286-26C960A6788F}"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1620" y="0"/>
            <a:ext cx="12188952" cy="6858000"/>
            <a:chOff x="1620" y="0"/>
            <a:chExt cx="12188952" cy="6858000"/>
          </a:xfrm>
        </p:grpSpPr>
        <p:sp>
          <p:nvSpPr>
            <p:cNvPr id="4" name="Rectangle 3"/>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11" name="Rectangle 10"/>
            <p:cNvSpPr/>
            <p:nvPr/>
          </p:nvSpPr>
          <p:spPr>
            <a:xfrm>
              <a:off x="7481252"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a:solidFill>
                  <a:schemeClr val="tx2"/>
                </a:solidFill>
              </a:endParaRPr>
            </a:p>
          </p:txBody>
        </p:sp>
      </p:grpSp>
      <p:pic>
        <p:nvPicPr>
          <p:cNvPr id="5" name="Picture 4"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7" name="Title 1"/>
          <p:cNvSpPr>
            <a:spLocks noGrp="1"/>
          </p:cNvSpPr>
          <p:nvPr>
            <p:ph type="ctrTitle"/>
          </p:nvPr>
        </p:nvSpPr>
        <p:spPr>
          <a:xfrm>
            <a:off x="237149"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8" name="Subtitle 2"/>
          <p:cNvSpPr>
            <a:spLocks noGrp="1"/>
          </p:cNvSpPr>
          <p:nvPr>
            <p:ph type="subTitle" idx="1"/>
          </p:nvPr>
        </p:nvSpPr>
        <p:spPr>
          <a:xfrm>
            <a:off x="237149"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a:t>Click to edit Master subtitle style</a:t>
            </a:r>
            <a:endParaRPr dirty="0"/>
          </a:p>
        </p:txBody>
      </p:sp>
      <p:sp>
        <p:nvSpPr>
          <p:cNvPr id="2" name="Date Placeholder 1"/>
          <p:cNvSpPr>
            <a:spLocks noGrp="1"/>
          </p:cNvSpPr>
          <p:nvPr>
            <p:ph type="dt" sz="half" idx="10"/>
          </p:nvPr>
        </p:nvSpPr>
        <p:spPr/>
        <p:txBody>
          <a:bodyPr/>
          <a:lstStyle/>
          <a:p>
            <a:fld id="{E8F41008-E89D-49CD-9BF4-E6F3FE09F7AC}" type="datetime1">
              <a:rPr lang="en-US" smtClean="0"/>
            </a:fld>
            <a:endParaRPr lang="en-US"/>
          </a:p>
        </p:txBody>
      </p:sp>
      <p:sp>
        <p:nvSpPr>
          <p:cNvPr id="3" name="Footer Placeholder 2"/>
          <p:cNvSpPr>
            <a:spLocks noGrp="1"/>
          </p:cNvSpPr>
          <p:nvPr>
            <p:ph type="ftr" sz="quarter" idx="11"/>
          </p:nvPr>
        </p:nvSpPr>
        <p:spPr/>
        <p:txBody>
          <a:bodyPr/>
          <a:lstStyle/>
          <a:p>
            <a:r>
              <a:rPr lang="en-US" dirty="0"/>
              <a:t>Add a footer</a:t>
            </a:r>
            <a:endParaRPr lang="en-US" dirty="0"/>
          </a:p>
        </p:txBody>
      </p:sp>
      <p:sp>
        <p:nvSpPr>
          <p:cNvPr id="9" name="Slide Number Placeholder 8"/>
          <p:cNvSpPr>
            <a:spLocks noGrp="1"/>
          </p:cNvSpPr>
          <p:nvPr>
            <p:ph type="sldNum" sz="quarter" idx="12"/>
          </p:nvPr>
        </p:nvSpPr>
        <p:spPr/>
        <p:txBody>
          <a:bodyPr/>
          <a:lstStyle/>
          <a:p>
            <a:fld id="{EB37DED6-D4C7-42EE-AB49-D2E39E64FDE4}" type="slidenum">
              <a:rPr lang="en-US" smtClean="0"/>
            </a:fld>
            <a:endParaRPr 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1117309" y="1701800"/>
            <a:ext cx="4977104"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Content Placeholder 3"/>
          <p:cNvSpPr>
            <a:spLocks noGrp="1"/>
          </p:cNvSpPr>
          <p:nvPr>
            <p:ph sz="half" idx="2"/>
          </p:nvPr>
        </p:nvSpPr>
        <p:spPr>
          <a:xfrm>
            <a:off x="6297559" y="1701800"/>
            <a:ext cx="4977104" cy="4470400"/>
          </a:xfrm>
        </p:spPr>
        <p:txBody>
          <a:bodyPr>
            <a:normAutofit/>
          </a:bodyPr>
          <a:lstStyle>
            <a:lvl1pPr>
              <a:defRPr sz="2400"/>
            </a:lvl1pPr>
            <a:lvl2pPr>
              <a:defRPr sz="20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Date Placeholder 4"/>
          <p:cNvSpPr>
            <a:spLocks noGrp="1"/>
          </p:cNvSpPr>
          <p:nvPr>
            <p:ph type="dt" sz="half" idx="10"/>
          </p:nvPr>
        </p:nvSpPr>
        <p:spPr/>
        <p:txBody>
          <a:bodyPr/>
          <a:lstStyle/>
          <a:p>
            <a:fld id="{6C9E199F-4583-41EB-929F-5865E95EECAA}" type="datetime1">
              <a:rPr lang="en-US" smtClean="0"/>
            </a:fld>
            <a:endParaRPr lang="en-US"/>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7" name="Slide Number Placeholder 6"/>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1121372" y="1608836"/>
            <a:ext cx="4973041"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Click to edit Master text styles</a:t>
            </a:r>
            <a:endParaRPr lang="en-US"/>
          </a:p>
        </p:txBody>
      </p:sp>
      <p:sp>
        <p:nvSpPr>
          <p:cNvPr id="4" name="Content Placeholder 3"/>
          <p:cNvSpPr>
            <a:spLocks noGrp="1"/>
          </p:cNvSpPr>
          <p:nvPr>
            <p:ph sz="half" idx="2"/>
          </p:nvPr>
        </p:nvSpPr>
        <p:spPr>
          <a:xfrm>
            <a:off x="1117309" y="2209800"/>
            <a:ext cx="4977104"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Text Placeholder 4"/>
          <p:cNvSpPr>
            <a:spLocks noGrp="1"/>
          </p:cNvSpPr>
          <p:nvPr>
            <p:ph type="body" sz="quarter" idx="3"/>
          </p:nvPr>
        </p:nvSpPr>
        <p:spPr>
          <a:xfrm>
            <a:off x="6301622" y="1608836"/>
            <a:ext cx="4973041" cy="512064"/>
          </a:xfrm>
        </p:spPr>
        <p:txBody>
          <a:bodyPr anchor="b">
            <a:noAutofit/>
          </a:bodyPr>
          <a:lstStyle>
            <a:lvl1pPr marL="0" indent="0">
              <a:spcBef>
                <a:spcPts val="0"/>
              </a:spcBef>
              <a:buNone/>
              <a:defRPr sz="2400" b="1"/>
            </a:lvl1pPr>
            <a:lvl2pPr marL="609600" indent="0">
              <a:buNone/>
              <a:defRPr sz="2700" b="1"/>
            </a:lvl2pPr>
            <a:lvl3pPr marL="1219200" indent="0">
              <a:buNone/>
              <a:defRPr sz="2400" b="1"/>
            </a:lvl3pPr>
            <a:lvl4pPr marL="1828165" indent="0">
              <a:buNone/>
              <a:defRPr sz="2100" b="1"/>
            </a:lvl4pPr>
            <a:lvl5pPr marL="2437765" indent="0">
              <a:buNone/>
              <a:defRPr sz="2100" b="1"/>
            </a:lvl5pPr>
            <a:lvl6pPr marL="3047365" indent="0">
              <a:buNone/>
              <a:defRPr sz="2100" b="1"/>
            </a:lvl6pPr>
            <a:lvl7pPr marL="3656965" indent="0">
              <a:buNone/>
              <a:defRPr sz="2100" b="1"/>
            </a:lvl7pPr>
            <a:lvl8pPr marL="4266565" indent="0">
              <a:buNone/>
              <a:defRPr sz="2100" b="1"/>
            </a:lvl8pPr>
            <a:lvl9pPr marL="4876165" indent="0">
              <a:buNone/>
              <a:defRPr sz="2100" b="1"/>
            </a:lvl9pPr>
          </a:lstStyle>
          <a:p>
            <a:pPr lvl="0"/>
            <a:r>
              <a:rPr lang="en-US"/>
              <a:t>Click to edit Master text styles</a:t>
            </a:r>
            <a:endParaRPr lang="en-US"/>
          </a:p>
        </p:txBody>
      </p:sp>
      <p:sp>
        <p:nvSpPr>
          <p:cNvPr id="6" name="Content Placeholder 5"/>
          <p:cNvSpPr>
            <a:spLocks noGrp="1"/>
          </p:cNvSpPr>
          <p:nvPr>
            <p:ph sz="quarter" idx="4"/>
          </p:nvPr>
        </p:nvSpPr>
        <p:spPr>
          <a:xfrm>
            <a:off x="6297559" y="2209800"/>
            <a:ext cx="4977104" cy="3962400"/>
          </a:xfrm>
        </p:spPr>
        <p:txBody>
          <a:bodyPr>
            <a:normAutofit/>
          </a:bodyPr>
          <a:lstStyle>
            <a:lvl1pPr>
              <a:defRPr sz="2000"/>
            </a:lvl1pPr>
            <a:lvl2pPr>
              <a:defRPr sz="1800"/>
            </a:lvl2pPr>
            <a:lvl3pPr>
              <a:defRPr sz="1800"/>
            </a:lvl3pPr>
            <a:lvl4pPr>
              <a:defRPr sz="1800"/>
            </a:lvl4pPr>
            <a:lvl5pPr marL="2011045">
              <a:defRPr sz="1800"/>
            </a:lvl5pPr>
            <a:lvl6pPr marL="2011045">
              <a:defRPr sz="1800"/>
            </a:lvl6pPr>
            <a:lvl7pPr marL="2011045">
              <a:defRPr sz="1800"/>
            </a:lvl7pPr>
            <a:lvl8pPr marL="2011045">
              <a:defRPr sz="1800"/>
            </a:lvl8pPr>
            <a:lvl9pPr marL="2011045">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7" name="Date Placeholder 6"/>
          <p:cNvSpPr>
            <a:spLocks noGrp="1"/>
          </p:cNvSpPr>
          <p:nvPr>
            <p:ph type="dt" sz="half" idx="10"/>
          </p:nvPr>
        </p:nvSpPr>
        <p:spPr/>
        <p:txBody>
          <a:bodyPr/>
          <a:lstStyle/>
          <a:p>
            <a:fld id="{ADE652EB-356C-4482-B27C-7C8E08F5D88F}" type="datetime1">
              <a:rPr lang="en-US" smtClean="0"/>
            </a:fld>
            <a:endParaRPr lang="en-US"/>
          </a:p>
        </p:txBody>
      </p:sp>
      <p:sp>
        <p:nvSpPr>
          <p:cNvPr id="8" name="Footer Placeholder 7"/>
          <p:cNvSpPr>
            <a:spLocks noGrp="1"/>
          </p:cNvSpPr>
          <p:nvPr>
            <p:ph type="ftr" sz="quarter" idx="11"/>
          </p:nvPr>
        </p:nvSpPr>
        <p:spPr/>
        <p:txBody>
          <a:bodyPr/>
          <a:lstStyle/>
          <a:p>
            <a:r>
              <a:rPr lang="en-US" dirty="0"/>
              <a:t>Add a footer</a:t>
            </a:r>
            <a:endParaRPr lang="en-US" dirty="0"/>
          </a:p>
        </p:txBody>
      </p:sp>
      <p:sp>
        <p:nvSpPr>
          <p:cNvPr id="9" name="Slide Number Placeholder 8"/>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51B0895E-43C3-4560-B59A-90049317E860}" type="datetime1">
              <a:rPr lang="en-US" smtClean="0"/>
            </a:fld>
            <a:endParaRPr lang="en-US"/>
          </a:p>
        </p:txBody>
      </p:sp>
      <p:sp>
        <p:nvSpPr>
          <p:cNvPr id="4" name="Footer Placeholder 3"/>
          <p:cNvSpPr>
            <a:spLocks noGrp="1"/>
          </p:cNvSpPr>
          <p:nvPr>
            <p:ph type="ftr" sz="quarter" idx="11"/>
          </p:nvPr>
        </p:nvSpPr>
        <p:spPr/>
        <p:txBody>
          <a:bodyPr/>
          <a:lstStyle/>
          <a:p>
            <a:r>
              <a:rPr lang="en-US" dirty="0"/>
              <a:t>Add a footer</a:t>
            </a:r>
            <a:endParaRPr lang="en-US" dirty="0"/>
          </a:p>
        </p:txBody>
      </p:sp>
      <p:sp>
        <p:nvSpPr>
          <p:cNvPr id="5" name="Slide Number Placeholder 4"/>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778C32-B81D-4A68-A851-5185C690F024}" type="datetime1">
              <a:rPr lang="en-US" smtClean="0"/>
            </a:fld>
            <a:endParaRPr lang="en-US"/>
          </a:p>
        </p:txBody>
      </p:sp>
      <p:sp>
        <p:nvSpPr>
          <p:cNvPr id="3" name="Footer Placeholder 2"/>
          <p:cNvSpPr>
            <a:spLocks noGrp="1"/>
          </p:cNvSpPr>
          <p:nvPr>
            <p:ph type="ftr" sz="quarter" idx="11"/>
          </p:nvPr>
        </p:nvSpPr>
        <p:spPr/>
        <p:txBody>
          <a:bodyPr/>
          <a:lstStyle/>
          <a:p>
            <a:r>
              <a:rPr lang="en-US" dirty="0"/>
              <a:t>Add a footer</a:t>
            </a:r>
            <a:endParaRPr lang="en-US" dirty="0"/>
          </a:p>
        </p:txBody>
      </p:sp>
      <p:sp>
        <p:nvSpPr>
          <p:cNvPr id="4" name="Slide Number Placeholder 3"/>
          <p:cNvSpPr>
            <a:spLocks noGrp="1"/>
          </p:cNvSpPr>
          <p:nvPr>
            <p:ph type="sldNum" sz="quarter" idx="12"/>
          </p:nvPr>
        </p:nvSpPr>
        <p:spPr/>
        <p:txBody>
          <a:bodyPr/>
          <a:lstStyle/>
          <a:p>
            <a:fld id="{EB37DED6-D4C7-42EE-AB49-D2E39E64FDE4}"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sp>
        <p:nvSpPr>
          <p:cNvPr id="2" name="Title 1"/>
          <p:cNvSpPr>
            <a:spLocks noGrp="1"/>
          </p:cNvSpPr>
          <p:nvPr>
            <p:ph type="title"/>
          </p:nvPr>
        </p:nvSpPr>
        <p:spPr>
          <a:xfrm>
            <a:off x="455612" y="1701800"/>
            <a:ext cx="3351927" cy="2844800"/>
          </a:xfrm>
        </p:spPr>
        <p:txBody>
          <a:bodyPr anchor="b">
            <a:normAutofit/>
          </a:bodyPr>
          <a:lstStyle>
            <a:lvl1pPr algn="l">
              <a:defRPr sz="2000" b="1">
                <a:effectLst/>
              </a:defRPr>
            </a:lvl1pPr>
          </a:lstStyle>
          <a:p>
            <a:r>
              <a:rPr lang="en-US"/>
              <a:t>Click to edit Master title style</a:t>
            </a:r>
            <a:endParaRPr dirty="0"/>
          </a:p>
        </p:txBody>
      </p:sp>
      <p:sp>
        <p:nvSpPr>
          <p:cNvPr id="3" name="Content Placeholder 2"/>
          <p:cNvSpPr>
            <a:spLocks noGrp="1"/>
          </p:cNvSpPr>
          <p:nvPr>
            <p:ph idx="1"/>
          </p:nvPr>
        </p:nvSpPr>
        <p:spPr>
          <a:xfrm>
            <a:off x="4469236" y="482600"/>
            <a:ext cx="6805427" cy="5892800"/>
          </a:xfrm>
        </p:spPr>
        <p:txBody>
          <a:bodyPr>
            <a:normAutofit/>
          </a:bodyPr>
          <a:lstStyle>
            <a:lvl1pPr>
              <a:defRPr sz="24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Text Placeholder 3"/>
          <p:cNvSpPr>
            <a:spLocks noGrp="1"/>
          </p:cNvSpPr>
          <p:nvPr>
            <p:ph type="body" sz="half" idx="2"/>
          </p:nvPr>
        </p:nvSpPr>
        <p:spPr>
          <a:xfrm>
            <a:off x="455612" y="4648200"/>
            <a:ext cx="3351927" cy="1727200"/>
          </a:xfrm>
        </p:spPr>
        <p:txBody>
          <a:bodyPr>
            <a:normAutofit/>
          </a:bodyPr>
          <a:lstStyle>
            <a:lvl1pPr marL="0" indent="0">
              <a:spcBef>
                <a:spcPts val="120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1765D79-EF31-4E8F-A1BE-AF31805C2859}" type="datetime1">
              <a:rPr lang="en-US" smtClean="0"/>
            </a:fld>
            <a:endParaRPr lang="en-US"/>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7" name="Slide Number Placeholder 6"/>
          <p:cNvSpPr>
            <a:spLocks noGrp="1"/>
          </p:cNvSpPr>
          <p:nvPr>
            <p:ph type="sldNum" sz="quarter" idx="12"/>
          </p:nvPr>
        </p:nvSpPr>
        <p:spPr/>
        <p:txBody>
          <a:bodyPr/>
          <a:lstStyle/>
          <a:p>
            <a:fld id="{2DFBB78A-01B4-41F2-96B0-677A4A282832}"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sp>
        <p:nvSpPr>
          <p:cNvPr id="2" name="Title 1"/>
          <p:cNvSpPr>
            <a:spLocks noGrp="1"/>
          </p:cNvSpPr>
          <p:nvPr>
            <p:ph type="title"/>
          </p:nvPr>
        </p:nvSpPr>
        <p:spPr>
          <a:xfrm>
            <a:off x="2437765" y="4800600"/>
            <a:ext cx="7313295" cy="762000"/>
          </a:xfrm>
        </p:spPr>
        <p:txBody>
          <a:bodyPr anchor="b">
            <a:normAutofit/>
          </a:bodyPr>
          <a:lstStyle>
            <a:lvl1pPr algn="l">
              <a:defRPr sz="2000" b="1">
                <a:effectLst/>
              </a:defRPr>
            </a:lvl1pPr>
          </a:lstStyle>
          <a:p>
            <a:r>
              <a:rPr lang="en-US"/>
              <a:t>Click to edit Master title style</a:t>
            </a:r>
            <a:endParaRPr lang="en-US"/>
          </a:p>
        </p:txBody>
      </p:sp>
      <p:sp>
        <p:nvSpPr>
          <p:cNvPr id="3" name="Picture Placeholder 2" descr="An empty placeholder to add an image. Click on the placeholder and select the image that you wish to add"/>
          <p:cNvSpPr>
            <a:spLocks noGrp="1"/>
          </p:cNvSpPr>
          <p:nvPr>
            <p:ph type="pic" idx="1"/>
          </p:nvPr>
        </p:nvSpPr>
        <p:spPr>
          <a:xfrm>
            <a:off x="2437765" y="279401"/>
            <a:ext cx="7313295" cy="4448175"/>
          </a:xfrm>
        </p:spPr>
        <p:txBody>
          <a:bodyPr>
            <a:normAutofit/>
          </a:bodyPr>
          <a:lstStyle>
            <a:lvl1pPr marL="0" indent="0">
              <a:buNone/>
              <a:defRPr sz="2800"/>
            </a:lvl1pPr>
            <a:lvl2pPr marL="609600" indent="0">
              <a:buNone/>
              <a:defRPr sz="3700"/>
            </a:lvl2pPr>
            <a:lvl3pPr marL="1219200" indent="0">
              <a:buNone/>
              <a:defRPr sz="3200"/>
            </a:lvl3pPr>
            <a:lvl4pPr marL="1828165" indent="0">
              <a:buNone/>
              <a:defRPr sz="2700"/>
            </a:lvl4pPr>
            <a:lvl5pPr marL="2437765" indent="0">
              <a:buNone/>
              <a:defRPr sz="2700"/>
            </a:lvl5pPr>
            <a:lvl6pPr marL="3047365" indent="0">
              <a:buNone/>
              <a:defRPr sz="2700"/>
            </a:lvl6pPr>
            <a:lvl7pPr marL="3656965" indent="0">
              <a:buNone/>
              <a:defRPr sz="2700"/>
            </a:lvl7pPr>
            <a:lvl8pPr marL="4266565" indent="0">
              <a:buNone/>
              <a:defRPr sz="2700"/>
            </a:lvl8pPr>
            <a:lvl9pPr marL="4876165" indent="0">
              <a:buNone/>
              <a:defRPr sz="2700"/>
            </a:lvl9pPr>
          </a:lstStyle>
          <a:p>
            <a:r>
              <a:rPr lang="en-US"/>
              <a:t>Click icon to add picture</a:t>
            </a:r>
            <a:endParaRPr lang="en-US"/>
          </a:p>
        </p:txBody>
      </p:sp>
      <p:sp>
        <p:nvSpPr>
          <p:cNvPr id="4" name="Text Placeholder 3"/>
          <p:cNvSpPr>
            <a:spLocks noGrp="1"/>
          </p:cNvSpPr>
          <p:nvPr>
            <p:ph type="body" sz="half" idx="2"/>
          </p:nvPr>
        </p:nvSpPr>
        <p:spPr>
          <a:xfrm>
            <a:off x="2437765" y="5562600"/>
            <a:ext cx="7313295" cy="812800"/>
          </a:xfrm>
        </p:spPr>
        <p:txBody>
          <a:bodyPr>
            <a:normAutofit/>
          </a:bodyPr>
          <a:lstStyle>
            <a:lvl1pPr marL="0" indent="0">
              <a:spcBef>
                <a:spcPts val="0"/>
              </a:spcBef>
              <a:buNone/>
              <a:defRPr sz="1600"/>
            </a:lvl1pPr>
            <a:lvl2pPr marL="609600" indent="0">
              <a:buNone/>
              <a:defRPr sz="1600"/>
            </a:lvl2pPr>
            <a:lvl3pPr marL="1219200" indent="0">
              <a:buNone/>
              <a:defRPr sz="1300"/>
            </a:lvl3pPr>
            <a:lvl4pPr marL="1828165" indent="0">
              <a:buNone/>
              <a:defRPr sz="1200"/>
            </a:lvl4pPr>
            <a:lvl5pPr marL="2437765"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932FBA3B-941F-4778-A0CB-865223FDAE69}" type="datetime1">
              <a:rPr lang="en-US" smtClean="0"/>
            </a:fld>
            <a:endParaRPr lang="en-US"/>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7" name="Slide Number Placeholder 6"/>
          <p:cNvSpPr>
            <a:spLocks noGrp="1"/>
          </p:cNvSpPr>
          <p:nvPr>
            <p:ph type="sldNum" sz="quarter" idx="12"/>
          </p:nvPr>
        </p:nvSpPr>
        <p:spPr/>
        <p:txBody>
          <a:bodyPr/>
          <a:lstStyle/>
          <a:p>
            <a:fld id="{2DFBB78A-01B4-41F2-96B0-677A4A282832}"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4.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1620" y="0"/>
            <a:ext cx="12188952" cy="6858000"/>
            <a:chOff x="1620" y="0"/>
            <a:chExt cx="12188952" cy="6858000"/>
          </a:xfrm>
        </p:grpSpPr>
        <p:sp>
          <p:nvSpPr>
            <p:cNvPr id="10" name="Rectangle 9"/>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sp>
          <p:nvSpPr>
            <p:cNvPr id="8" name="Rectangle 7"/>
            <p:cNvSpPr/>
            <p:nvPr/>
          </p:nvSpPr>
          <p:spPr>
            <a:xfrm>
              <a:off x="304721" y="0"/>
              <a:ext cx="11579384" cy="685800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p>
          </p:txBody>
        </p:sp>
      </p:grpSp>
      <p:sp>
        <p:nvSpPr>
          <p:cNvPr id="2" name="Title Placeholder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r>
              <a:rPr lang="en-US"/>
              <a:t>Click to edit Master title style</a:t>
            </a:r>
            <a:endParaRPr dirty="0"/>
          </a:p>
        </p:txBody>
      </p:sp>
      <p:sp>
        <p:nvSpPr>
          <p:cNvPr id="3" name="Text Placeholder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a:defRPr sz="1200">
                <a:solidFill>
                  <a:schemeClr val="tx2">
                    <a:lumMod val="50000"/>
                  </a:schemeClr>
                </a:solidFill>
              </a:defRPr>
            </a:lvl1pPr>
          </a:lstStyle>
          <a:p>
            <a:fld id="{72EBFD46-0FD3-4428-ADEC-1DFD6489930D}" type="datetime1">
              <a:rPr lang="en-US" smtClean="0"/>
            </a:fld>
            <a:endParaRPr lang="en-US"/>
          </a:p>
        </p:txBody>
      </p:sp>
      <p:sp>
        <p:nvSpPr>
          <p:cNvPr id="5" name="Footer Placeholder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a:defRPr sz="1200">
                <a:solidFill>
                  <a:schemeClr val="tx2">
                    <a:lumMod val="50000"/>
                  </a:schemeClr>
                </a:solidFill>
              </a:defRPr>
            </a:lvl1pPr>
          </a:lstStyle>
          <a:p>
            <a:r>
              <a:rPr lang="en-US" dirty="0"/>
              <a:t>Add a footer</a:t>
            </a:r>
            <a:endParaRPr lang="en-US" dirty="0"/>
          </a:p>
        </p:txBody>
      </p:sp>
      <p:sp>
        <p:nvSpPr>
          <p:cNvPr id="6" name="Slide Number Placeholder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a:defRPr sz="1200">
                <a:solidFill>
                  <a:schemeClr val="tx2">
                    <a:lumMod val="50000"/>
                  </a:schemeClr>
                </a:solidFill>
              </a:defRPr>
            </a:lvl1pPr>
          </a:lstStyle>
          <a:p>
            <a:fld id="{EB37DED6-D4C7-42EE-AB49-D2E39E64FDE4}"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hf sldNum="0" hdr="0" ftr="0" dt="0"/>
  <p:txStyles>
    <p:titleStyle>
      <a:lvl1pPr algn="l" defTabSz="1219200" rtl="0" eaLnBrk="1" latinLnBrk="0" hangingPunct="1">
        <a:lnSpc>
          <a:spcPct val="85000"/>
        </a:lnSpc>
        <a:spcBef>
          <a:spcPct val="0"/>
        </a:spcBef>
        <a:buNone/>
        <a:defRPr sz="4400" b="0" kern="1200" cap="none" baseline="0">
          <a:solidFill>
            <a:schemeClr val="accent2">
              <a:lumMod val="50000"/>
            </a:schemeClr>
          </a:solidFill>
          <a:effectLst/>
          <a:latin typeface="+mj-lt"/>
          <a:ea typeface="+mj-ea"/>
          <a:cs typeface="+mj-cs"/>
        </a:defRPr>
      </a:lvl1pPr>
    </p:titleStyle>
    <p:bodyStyle>
      <a:lvl1pPr marL="304800" indent="-304800" algn="l" defTabSz="1219200" rtl="0" eaLnBrk="1" latinLnBrk="0" hangingPunct="1">
        <a:lnSpc>
          <a:spcPct val="95000"/>
        </a:lnSpc>
        <a:spcBef>
          <a:spcPts val="1865"/>
        </a:spcBef>
        <a:buClr>
          <a:schemeClr val="accent6">
            <a:lumMod val="50000"/>
          </a:schemeClr>
        </a:buClr>
        <a:buSzPct val="100000"/>
        <a:buFont typeface="Arial" panose="020B0604020202020204" pitchFamily="34" charset="0"/>
        <a:buChar char="•"/>
        <a:defRPr sz="2400" kern="1200">
          <a:solidFill>
            <a:schemeClr val="tx1"/>
          </a:solidFill>
          <a:latin typeface="+mn-lt"/>
          <a:ea typeface="+mn-ea"/>
          <a:cs typeface="+mn-cs"/>
        </a:defRPr>
      </a:lvl1pPr>
      <a:lvl2pPr marL="73152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2000" kern="1200">
          <a:solidFill>
            <a:schemeClr val="tx1"/>
          </a:solidFill>
          <a:latin typeface="+mn-lt"/>
          <a:ea typeface="+mn-ea"/>
          <a:cs typeface="+mn-cs"/>
        </a:defRPr>
      </a:lvl2pPr>
      <a:lvl3pPr marL="115824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3pPr>
      <a:lvl4pPr marL="1584960"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4pPr>
      <a:lvl5pPr marL="2011045" indent="-304800" algn="l" defTabSz="1219200" rtl="0" eaLnBrk="1" latinLnBrk="0" hangingPunct="1">
        <a:lnSpc>
          <a:spcPct val="95000"/>
        </a:lnSpc>
        <a:spcBef>
          <a:spcPts val="1065"/>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5pPr>
      <a:lvl6pPr marL="243776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6pPr>
      <a:lvl7pPr marL="286448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7pPr>
      <a:lvl8pPr marL="3291205" indent="-304800" algn="l" defTabSz="1219200" rtl="0" eaLnBrk="1" latinLnBrk="0" hangingPunct="1">
        <a:lnSpc>
          <a:spcPct val="95000"/>
        </a:lnSpc>
        <a:spcBef>
          <a:spcPts val="1065"/>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8pPr>
      <a:lvl9pPr marL="3474085" indent="0" algn="l" defTabSz="1219200" rtl="0" eaLnBrk="1" latinLnBrk="0" hangingPunct="1">
        <a:lnSpc>
          <a:spcPct val="95000"/>
        </a:lnSpc>
        <a:spcBef>
          <a:spcPts val="1065"/>
        </a:spcBef>
        <a:buClr>
          <a:schemeClr val="accent6">
            <a:lumMod val="50000"/>
          </a:schemeClr>
        </a:buClr>
        <a:buSzPct val="90000"/>
        <a:buFont typeface="Century Gothic" pitchFamily="34" charset="0"/>
        <a:buNone/>
        <a:defRPr sz="1800" kern="1200">
          <a:solidFill>
            <a:schemeClr val="tx2">
              <a:lumMod val="50000"/>
            </a:schemeClr>
          </a:solidFill>
          <a:latin typeface="+mn-lt"/>
          <a:ea typeface="+mn-ea"/>
          <a:cs typeface="+mn-cs"/>
        </a:defRPr>
      </a:lvl9pPr>
    </p:bodyStyle>
    <p:otherStyle>
      <a:defPPr>
        <a:defRPr/>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165" algn="l" defTabSz="1219200" rtl="0" eaLnBrk="1" latinLnBrk="0" hangingPunct="1">
        <a:defRPr sz="2400" kern="1200">
          <a:solidFill>
            <a:schemeClr val="tx1"/>
          </a:solidFill>
          <a:latin typeface="+mn-lt"/>
          <a:ea typeface="+mn-ea"/>
          <a:cs typeface="+mn-cs"/>
        </a:defRPr>
      </a:lvl4pPr>
      <a:lvl5pPr marL="2437765" algn="l" defTabSz="1219200" rtl="0" eaLnBrk="1" latinLnBrk="0" hangingPunct="1">
        <a:defRPr sz="2400" kern="1200">
          <a:solidFill>
            <a:schemeClr val="tx1"/>
          </a:solidFill>
          <a:latin typeface="+mn-lt"/>
          <a:ea typeface="+mn-ea"/>
          <a:cs typeface="+mn-cs"/>
        </a:defRPr>
      </a:lvl5pPr>
      <a:lvl6pPr marL="3047365" algn="l" defTabSz="1219200" rtl="0" eaLnBrk="1" latinLnBrk="0" hangingPunct="1">
        <a:defRPr sz="2400" kern="1200">
          <a:solidFill>
            <a:schemeClr val="tx1"/>
          </a:solidFill>
          <a:latin typeface="+mn-lt"/>
          <a:ea typeface="+mn-ea"/>
          <a:cs typeface="+mn-cs"/>
        </a:defRPr>
      </a:lvl6pPr>
      <a:lvl7pPr marL="3656965" algn="l" defTabSz="1219200" rtl="0" eaLnBrk="1" latinLnBrk="0" hangingPunct="1">
        <a:defRPr sz="2400" kern="1200">
          <a:solidFill>
            <a:schemeClr val="tx1"/>
          </a:solidFill>
          <a:latin typeface="+mn-lt"/>
          <a:ea typeface="+mn-ea"/>
          <a:cs typeface="+mn-cs"/>
        </a:defRPr>
      </a:lvl7pPr>
      <a:lvl8pPr marL="4266565" algn="l" defTabSz="1219200" rtl="0" eaLnBrk="1" latinLnBrk="0" hangingPunct="1">
        <a:defRPr sz="2400" kern="1200">
          <a:solidFill>
            <a:schemeClr val="tx1"/>
          </a:solidFill>
          <a:latin typeface="+mn-lt"/>
          <a:ea typeface="+mn-ea"/>
          <a:cs typeface="+mn-cs"/>
        </a:defRPr>
      </a:lvl8pPr>
      <a:lvl9pPr marL="4876165"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4.xml"/><Relationship Id="rId2" Type="http://schemas.openxmlformats.org/officeDocument/2006/relationships/image" Target="../media/image6.GIF"/><Relationship Id="rId1" Type="http://schemas.openxmlformats.org/officeDocument/2006/relationships/image" Target="../media/image5.GI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7.GIF"/></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4.xml"/><Relationship Id="rId2" Type="http://schemas.openxmlformats.org/officeDocument/2006/relationships/image" Target="../media/image9.GIF"/><Relationship Id="rId1" Type="http://schemas.openxmlformats.org/officeDocument/2006/relationships/image" Target="../media/image8.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70276" y="3140968"/>
            <a:ext cx="7008574" cy="1426617"/>
          </a:xfrm>
        </p:spPr>
        <p:txBody>
          <a:bodyPr>
            <a:normAutofit fontScale="90000"/>
          </a:bodyPr>
          <a:lstStyle/>
          <a:p>
            <a:r>
              <a:rPr lang="en-US" dirty="0"/>
              <a:t>Coal, Petroleum and Conclusion</a:t>
            </a:r>
            <a:endParaRPr lang="en-US" dirty="0"/>
          </a:p>
        </p:txBody>
      </p:sp>
      <p:sp>
        <p:nvSpPr>
          <p:cNvPr id="3" name="Subtitle 2"/>
          <p:cNvSpPr>
            <a:spLocks noGrp="1"/>
          </p:cNvSpPr>
          <p:nvPr>
            <p:ph type="subTitle" idx="1"/>
          </p:nvPr>
        </p:nvSpPr>
        <p:spPr>
          <a:xfrm>
            <a:off x="4870276" y="2564904"/>
            <a:ext cx="7008574" cy="740544"/>
          </a:xfrm>
        </p:spPr>
        <p:txBody>
          <a:bodyPr/>
          <a:lstStyle/>
          <a:p>
            <a:r>
              <a:rPr lang="en-US" dirty="0"/>
              <a:t>CHAPTER 1 Part 3</a:t>
            </a:r>
            <a:endParaRPr lang="en-US" dirty="0"/>
          </a:p>
        </p:txBody>
      </p:sp>
      <p:sp>
        <p:nvSpPr>
          <p:cNvPr id="4" name="Rectangle 3"/>
          <p:cNvSpPr/>
          <p:nvPr/>
        </p:nvSpPr>
        <p:spPr>
          <a:xfrm rot="10800000">
            <a:off x="11999068" y="6669360"/>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1500"/>
                                  </p:stCondLst>
                                  <p:childTnLst>
                                    <p:set>
                                      <p:cBhvr>
                                        <p:cTn id="6" dur="500"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2000"/>
                            </p:stCondLst>
                            <p:childTnLst>
                              <p:par>
                                <p:cTn id="10" presetID="12" presetClass="entr" presetSubtype="4" fill="hold" grpId="0" nodeType="afterEffect">
                                  <p:stCondLst>
                                    <p:cond delay="1500"/>
                                  </p:stCondLst>
                                  <p:childTnLst>
                                    <p:set>
                                      <p:cBhvr>
                                        <p:cTn id="11" dur="500" fill="hold">
                                          <p:stCondLst>
                                            <p:cond delay="0"/>
                                          </p:stCondLst>
                                        </p:cTn>
                                        <p:tgtEl>
                                          <p:spTgt spid="4"/>
                                        </p:tgtEl>
                                        <p:attrNameLst>
                                          <p:attrName>style.visibility</p:attrName>
                                        </p:attrNameLst>
                                      </p:cBhvr>
                                      <p:to>
                                        <p:strVal val="visible"/>
                                      </p:to>
                                    </p:set>
                                    <p:anim calcmode="lin" valueType="num">
                                      <p:cBhvr additive="base">
                                        <p:cTn id="12" dur="500"/>
                                        <p:tgtEl>
                                          <p:spTgt spid="4"/>
                                        </p:tgtEl>
                                        <p:attrNameLst>
                                          <p:attrName>ppt_y</p:attrName>
                                        </p:attrNameLst>
                                      </p:cBhvr>
                                      <p:tavLst>
                                        <p:tav tm="0">
                                          <p:val>
                                            <p:strVal val="#ppt_y+#ppt_h*1.125000"/>
                                          </p:val>
                                        </p:tav>
                                        <p:tav tm="100000">
                                          <p:val>
                                            <p:strVal val="#ppt_y"/>
                                          </p:val>
                                        </p:tav>
                                      </p:tavLst>
                                    </p:anim>
                                    <p:animEffect transition="in" filter="wipe(up)">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4200" dirty="0">
                <a:solidFill>
                  <a:schemeClr val="tx1"/>
                </a:solidFill>
                <a:latin typeface="Times New Roman" panose="02020603050405020304" charset="0"/>
                <a:ea typeface="Raleway" panose="020B0503030101060003"/>
                <a:cs typeface="Times New Roman" panose="02020603050405020304" charset="0"/>
                <a:sym typeface="Raleway" panose="020B0503030101060003"/>
              </a:rPr>
              <a:t>4. COAL AND PETROLEUM</a:t>
            </a:r>
            <a:endParaRPr lang="en-GB" sz="4200" dirty="0">
              <a:solidFill>
                <a:schemeClr val="tx1"/>
              </a:solidFill>
              <a:latin typeface="Times New Roman" panose="02020603050405020304" charset="0"/>
              <a:ea typeface="Raleway" panose="020B0503030101060003"/>
              <a:cs typeface="Times New Roman" panose="02020603050405020304" charset="0"/>
              <a:sym typeface="Raleway" panose="020B0503030101060003"/>
            </a:endParaRPr>
          </a:p>
        </p:txBody>
      </p:sp>
      <p:sp>
        <p:nvSpPr>
          <p:cNvPr id="3" name="Content Placeholder 2"/>
          <p:cNvSpPr>
            <a:spLocks noGrp="1"/>
          </p:cNvSpPr>
          <p:nvPr>
            <p:ph sz="half" idx="1"/>
          </p:nvPr>
        </p:nvSpPr>
        <p:spPr/>
        <p:txBody>
          <a:bodyPr>
            <a:normAutofit/>
          </a:bodyPr>
          <a:lstStyle/>
          <a:p>
            <a:pPr marL="0" lvl="0" indent="0" algn="l" rtl="0">
              <a:spcBef>
                <a:spcPts val="0"/>
              </a:spcBef>
              <a:spcAft>
                <a:spcPts val="0"/>
              </a:spcAft>
              <a:buClr>
                <a:schemeClr val="dk2"/>
              </a:buClr>
              <a:buSzPts val="1100"/>
              <a:buFont typeface="Arial" panose="020B0604020202020204"/>
              <a:buNone/>
            </a:pPr>
            <a:r>
              <a:rPr lang="en-GB" sz="2000" dirty="0">
                <a:latin typeface="Times New Roman" panose="02020603050405020304" charset="0"/>
                <a:ea typeface="Raleway" panose="020B0503030101060003"/>
                <a:cs typeface="Times New Roman" panose="02020603050405020304" charset="0"/>
                <a:sym typeface="Raleway" panose="020B0503030101060003"/>
              </a:rPr>
              <a:t>They are the non-renewable natural resources.</a:t>
            </a:r>
            <a:endParaRPr lang="en-GB" sz="2000" dirty="0">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endParaRPr lang="en-GB" sz="2000" dirty="0">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r>
              <a:rPr lang="en-GB" sz="2000" dirty="0">
                <a:latin typeface="Times New Roman" panose="02020603050405020304" charset="0"/>
                <a:ea typeface="Raleway" panose="020B0503030101060003"/>
                <a:cs typeface="Times New Roman" panose="02020603050405020304" charset="0"/>
                <a:sym typeface="Raleway" panose="020B0503030101060003"/>
              </a:rPr>
              <a:t>Coal is formed by the remains of the trees buried inside the earth.</a:t>
            </a:r>
            <a:endParaRPr lang="en-GB" sz="2000" dirty="0">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endParaRPr lang="en-GB" sz="2000" dirty="0">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r>
              <a:rPr lang="en-GB" sz="2000" dirty="0">
                <a:latin typeface="Times New Roman" panose="02020603050405020304" charset="0"/>
                <a:ea typeface="Raleway" panose="020B0503030101060003"/>
                <a:cs typeface="Times New Roman" panose="02020603050405020304" charset="0"/>
                <a:sym typeface="Raleway" panose="020B0503030101060003"/>
              </a:rPr>
              <a:t>Petroleum is formed by the bacterial decomposition of dead plants and dead animals. High pressure and temperature are needed for the formation of petroleum.</a:t>
            </a:r>
            <a:endParaRPr lang="en-GB" sz="2000" dirty="0">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endParaRPr lang="en-GB" sz="2000" dirty="0">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r>
              <a:rPr lang="en-GB" sz="2000" dirty="0">
                <a:latin typeface="Times New Roman" panose="02020603050405020304" charset="0"/>
                <a:ea typeface="Raleway" panose="020B0503030101060003"/>
                <a:cs typeface="Times New Roman" panose="02020603050405020304" charset="0"/>
                <a:sym typeface="Raleway" panose="020B0503030101060003"/>
              </a:rPr>
              <a:t>Both coal and petroleum are fossil fuels.</a:t>
            </a:r>
            <a:endParaRPr lang="en-GB" sz="2000" dirty="0">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endParaRPr lang="en-GB" sz="2000" dirty="0">
              <a:latin typeface="Times New Roman" panose="02020603050405020304" charset="0"/>
              <a:ea typeface="Raleway" panose="020B0503030101060003"/>
              <a:cs typeface="Times New Roman" panose="02020603050405020304" charset="0"/>
              <a:sym typeface="Raleway" panose="020B0503030101060003"/>
            </a:endParaRPr>
          </a:p>
          <a:p>
            <a:pPr marL="0" lvl="0" indent="0" algn="l" rtl="0">
              <a:spcBef>
                <a:spcPts val="0"/>
              </a:spcBef>
              <a:spcAft>
                <a:spcPts val="0"/>
              </a:spcAft>
              <a:buClr>
                <a:schemeClr val="dk2"/>
              </a:buClr>
              <a:buSzPts val="1100"/>
              <a:buFont typeface="Arial" panose="020B0604020202020204"/>
              <a:buNone/>
            </a:pPr>
            <a:r>
              <a:rPr lang="en-GB" sz="2000" dirty="0">
                <a:latin typeface="Times New Roman" panose="02020603050405020304" charset="0"/>
                <a:ea typeface="Raleway" panose="020B0503030101060003"/>
                <a:cs typeface="Times New Roman" panose="02020603050405020304" charset="0"/>
                <a:sym typeface="Raleway" panose="020B0503030101060003"/>
              </a:rPr>
              <a:t>They are getting used up at higher rate, so there are more chances that they get exhausted soon.</a:t>
            </a:r>
            <a:endParaRPr lang="en-GB" sz="2000" dirty="0">
              <a:latin typeface="Times New Roman" panose="02020603050405020304" charset="0"/>
              <a:ea typeface="Raleway" panose="020B0503030101060003"/>
              <a:cs typeface="Times New Roman" panose="02020603050405020304" charset="0"/>
              <a:sym typeface="Raleway" panose="020B0503030101060003"/>
            </a:endParaRPr>
          </a:p>
        </p:txBody>
      </p:sp>
      <p:sp>
        <p:nvSpPr>
          <p:cNvPr id="5" name="Content Placeholder 4"/>
          <p:cNvSpPr>
            <a:spLocks noGrp="1"/>
          </p:cNvSpPr>
          <p:nvPr>
            <p:ph sz="half" idx="2"/>
          </p:nvPr>
        </p:nvSpPr>
        <p:spPr/>
        <p:txBody>
          <a:bodyPr/>
          <a:lstStyle/>
          <a:p>
            <a:endParaRPr lang="en-US"/>
          </a:p>
        </p:txBody>
      </p:sp>
      <p:pic>
        <p:nvPicPr>
          <p:cNvPr id="6" name="Picture 5" descr="coal"/>
          <p:cNvPicPr>
            <a:picLocks noChangeAspect="1"/>
          </p:cNvPicPr>
          <p:nvPr/>
        </p:nvPicPr>
        <p:blipFill>
          <a:blip r:embed="rId1"/>
          <a:stretch>
            <a:fillRect/>
          </a:stretch>
        </p:blipFill>
        <p:spPr>
          <a:xfrm>
            <a:off x="6297295" y="1473200"/>
            <a:ext cx="4535805" cy="2550160"/>
          </a:xfrm>
          <a:prstGeom prst="rect">
            <a:avLst/>
          </a:prstGeom>
        </p:spPr>
      </p:pic>
      <p:pic>
        <p:nvPicPr>
          <p:cNvPr id="7" name="Picture 6" descr="petroleum"/>
          <p:cNvPicPr>
            <a:picLocks noChangeAspect="1"/>
          </p:cNvPicPr>
          <p:nvPr/>
        </p:nvPicPr>
        <p:blipFill>
          <a:blip r:embed="rId2"/>
          <a:stretch>
            <a:fillRect/>
          </a:stretch>
        </p:blipFill>
        <p:spPr>
          <a:xfrm>
            <a:off x="6297295" y="4112895"/>
            <a:ext cx="4535805" cy="2550795"/>
          </a:xfrm>
          <a:prstGeom prst="rect">
            <a:avLst/>
          </a:prstGeom>
        </p:spPr>
      </p:pic>
      <p:sp>
        <p:nvSpPr>
          <p:cNvPr id="4" name="Rectangle 3"/>
          <p:cNvSpPr/>
          <p:nvPr/>
        </p:nvSpPr>
        <p:spPr>
          <a:xfrm rot="10800000">
            <a:off x="11999068" y="6669360"/>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1500"/>
                                  </p:stCondLst>
                                  <p:childTnLst>
                                    <p:set>
                                      <p:cBhvr>
                                        <p:cTn id="6" dur="500"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nodeType="afterEffect">
                                  <p:stCondLst>
                                    <p:cond delay="1500"/>
                                  </p:stCondLst>
                                  <p:childTnLst>
                                    <p:set>
                                      <p:cBhvr>
                                        <p:cTn id="11" dur="500" fill="hold">
                                          <p:stCondLst>
                                            <p:cond delay="0"/>
                                          </p:stCondLst>
                                        </p:cTn>
                                        <p:tgtEl>
                                          <p:spTgt spid="3">
                                            <p:txEl>
                                              <p:pRg st="2" end="2"/>
                                            </p:txEl>
                                          </p:spTgt>
                                        </p:tgtEl>
                                        <p:attrNameLst>
                                          <p:attrName>style.visibility</p:attrName>
                                        </p:attrNameLst>
                                      </p:cBhvr>
                                      <p:to>
                                        <p:strVal val="visible"/>
                                      </p:to>
                                    </p:set>
                                    <p:anim calcmode="lin" valueType="num">
                                      <p:cBhvr additive="base">
                                        <p:cTn id="12"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2" end="2"/>
                                            </p:txEl>
                                          </p:spTgt>
                                        </p:tgtEl>
                                      </p:cBhvr>
                                    </p:animEffect>
                                  </p:childTnLst>
                                </p:cTn>
                              </p:par>
                            </p:childTnLst>
                          </p:cTn>
                        </p:par>
                        <p:par>
                          <p:cTn id="14" fill="hold">
                            <p:stCondLst>
                              <p:cond delay="4000"/>
                            </p:stCondLst>
                            <p:childTnLst>
                              <p:par>
                                <p:cTn id="15" presetID="10" presetClass="entr" presetSubtype="0" fill="hold" nodeType="afterEffect">
                                  <p:stCondLst>
                                    <p:cond delay="1500"/>
                                  </p:stCondLst>
                                  <p:childTnLst>
                                    <p:set>
                                      <p:cBhvr>
                                        <p:cTn id="16" dur="500"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6000"/>
                            </p:stCondLst>
                            <p:childTnLst>
                              <p:par>
                                <p:cTn id="19" presetID="12" presetClass="entr" presetSubtype="4" fill="hold" nodeType="afterEffect">
                                  <p:stCondLst>
                                    <p:cond delay="1500"/>
                                  </p:stCondLst>
                                  <p:childTnLst>
                                    <p:set>
                                      <p:cBhvr>
                                        <p:cTn id="20" dur="500" fill="hold">
                                          <p:stCondLst>
                                            <p:cond delay="0"/>
                                          </p:stCondLst>
                                        </p:cTn>
                                        <p:tgtEl>
                                          <p:spTgt spid="3">
                                            <p:txEl>
                                              <p:pRg st="4" end="4"/>
                                            </p:txEl>
                                          </p:spTgt>
                                        </p:tgtEl>
                                        <p:attrNameLst>
                                          <p:attrName>style.visibility</p:attrName>
                                        </p:attrNameLst>
                                      </p:cBhvr>
                                      <p:to>
                                        <p:strVal val="visible"/>
                                      </p:to>
                                    </p:set>
                                    <p:anim calcmode="lin" valueType="num">
                                      <p:cBhvr additive="base">
                                        <p:cTn id="2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22" dur="500"/>
                                        <p:tgtEl>
                                          <p:spTgt spid="3">
                                            <p:txEl>
                                              <p:pRg st="4" end="4"/>
                                            </p:txEl>
                                          </p:spTgt>
                                        </p:tgtEl>
                                      </p:cBhvr>
                                    </p:animEffect>
                                  </p:childTnLst>
                                </p:cTn>
                              </p:par>
                            </p:childTnLst>
                          </p:cTn>
                        </p:par>
                        <p:par>
                          <p:cTn id="23" fill="hold">
                            <p:stCondLst>
                              <p:cond delay="8000"/>
                            </p:stCondLst>
                            <p:childTnLst>
                              <p:par>
                                <p:cTn id="24" presetID="10" presetClass="entr" presetSubtype="0" fill="hold" nodeType="afterEffect">
                                  <p:stCondLst>
                                    <p:cond delay="1500"/>
                                  </p:stCondLst>
                                  <p:childTnLst>
                                    <p:set>
                                      <p:cBhvr>
                                        <p:cTn id="25" dur="500"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par>
                          <p:cTn id="27" fill="hold">
                            <p:stCondLst>
                              <p:cond delay="10000"/>
                            </p:stCondLst>
                            <p:childTnLst>
                              <p:par>
                                <p:cTn id="28" presetID="12" presetClass="entr" presetSubtype="4" fill="hold" nodeType="afterEffect">
                                  <p:stCondLst>
                                    <p:cond delay="1500"/>
                                  </p:stCondLst>
                                  <p:childTnLst>
                                    <p:set>
                                      <p:cBhvr>
                                        <p:cTn id="29" dur="500" fill="hold">
                                          <p:stCondLst>
                                            <p:cond delay="0"/>
                                          </p:stCondLst>
                                        </p:cTn>
                                        <p:tgtEl>
                                          <p:spTgt spid="3">
                                            <p:txEl>
                                              <p:pRg st="6" end="6"/>
                                            </p:txEl>
                                          </p:spTgt>
                                        </p:tgtEl>
                                        <p:attrNameLst>
                                          <p:attrName>style.visibility</p:attrName>
                                        </p:attrNameLst>
                                      </p:cBhvr>
                                      <p:to>
                                        <p:strVal val="visible"/>
                                      </p:to>
                                    </p:set>
                                    <p:anim calcmode="lin" valueType="num">
                                      <p:cBhvr additive="base">
                                        <p:cTn id="30"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31" dur="500"/>
                                        <p:tgtEl>
                                          <p:spTgt spid="3">
                                            <p:txEl>
                                              <p:pRg st="6" end="6"/>
                                            </p:txEl>
                                          </p:spTgt>
                                        </p:tgtEl>
                                      </p:cBhvr>
                                    </p:animEffect>
                                  </p:childTnLst>
                                </p:cTn>
                              </p:par>
                            </p:childTnLst>
                          </p:cTn>
                        </p:par>
                        <p:par>
                          <p:cTn id="32" fill="hold">
                            <p:stCondLst>
                              <p:cond delay="12000"/>
                            </p:stCondLst>
                            <p:childTnLst>
                              <p:par>
                                <p:cTn id="33" presetID="12" presetClass="entr" presetSubtype="4" fill="hold" nodeType="afterEffect">
                                  <p:stCondLst>
                                    <p:cond delay="1500"/>
                                  </p:stCondLst>
                                  <p:childTnLst>
                                    <p:set>
                                      <p:cBhvr>
                                        <p:cTn id="34" dur="500" fill="hold">
                                          <p:stCondLst>
                                            <p:cond delay="0"/>
                                          </p:stCondLst>
                                        </p:cTn>
                                        <p:tgtEl>
                                          <p:spTgt spid="3">
                                            <p:txEl>
                                              <p:pRg st="8" end="8"/>
                                            </p:txEl>
                                          </p:spTgt>
                                        </p:tgtEl>
                                        <p:attrNameLst>
                                          <p:attrName>style.visibility</p:attrName>
                                        </p:attrNameLst>
                                      </p:cBhvr>
                                      <p:to>
                                        <p:strVal val="visible"/>
                                      </p:to>
                                    </p:set>
                                    <p:anim calcmode="lin" valueType="num">
                                      <p:cBhvr additive="base">
                                        <p:cTn id="35" dur="500"/>
                                        <p:tgtEl>
                                          <p:spTgt spid="3">
                                            <p:txEl>
                                              <p:pRg st="8" end="8"/>
                                            </p:txEl>
                                          </p:spTgt>
                                        </p:tgtEl>
                                        <p:attrNameLst>
                                          <p:attrName>ppt_y</p:attrName>
                                        </p:attrNameLst>
                                      </p:cBhvr>
                                      <p:tavLst>
                                        <p:tav tm="0">
                                          <p:val>
                                            <p:strVal val="#ppt_y+#ppt_h*1.125000"/>
                                          </p:val>
                                        </p:tav>
                                        <p:tav tm="100000">
                                          <p:val>
                                            <p:strVal val="#ppt_y"/>
                                          </p:val>
                                        </p:tav>
                                      </p:tavLst>
                                    </p:anim>
                                    <p:animEffect transition="in" filter="wipe(up)">
                                      <p:cBhvr>
                                        <p:cTn id="36" dur="500"/>
                                        <p:tgtEl>
                                          <p:spTgt spid="3">
                                            <p:txEl>
                                              <p:pRg st="8" end="8"/>
                                            </p:txEl>
                                          </p:spTgt>
                                        </p:tgtEl>
                                      </p:cBhvr>
                                    </p:animEffect>
                                  </p:childTnLst>
                                </p:cTn>
                              </p:par>
                            </p:childTnLst>
                          </p:cTn>
                        </p:par>
                        <p:par>
                          <p:cTn id="37" fill="hold">
                            <p:stCondLst>
                              <p:cond delay="14000"/>
                            </p:stCondLst>
                            <p:childTnLst>
                              <p:par>
                                <p:cTn id="38" presetID="12" presetClass="entr" presetSubtype="4" fill="hold" grpId="0" nodeType="afterEffect">
                                  <p:stCondLst>
                                    <p:cond delay="10000"/>
                                  </p:stCondLst>
                                  <p:childTnLst>
                                    <p:set>
                                      <p:cBhvr>
                                        <p:cTn id="39" dur="500" fill="hold">
                                          <p:stCondLst>
                                            <p:cond delay="0"/>
                                          </p:stCondLst>
                                        </p:cTn>
                                        <p:tgtEl>
                                          <p:spTgt spid="4"/>
                                        </p:tgtEl>
                                        <p:attrNameLst>
                                          <p:attrName>style.visibility</p:attrName>
                                        </p:attrNameLst>
                                      </p:cBhvr>
                                      <p:to>
                                        <p:strVal val="visible"/>
                                      </p:to>
                                    </p:set>
                                    <p:anim calcmode="lin" valueType="num">
                                      <p:cBhvr additive="base">
                                        <p:cTn id="40" dur="500"/>
                                        <p:tgtEl>
                                          <p:spTgt spid="4"/>
                                        </p:tgtEl>
                                        <p:attrNameLst>
                                          <p:attrName>ppt_y</p:attrName>
                                        </p:attrNameLst>
                                      </p:cBhvr>
                                      <p:tavLst>
                                        <p:tav tm="0">
                                          <p:val>
                                            <p:strVal val="#ppt_y+#ppt_h*1.125000"/>
                                          </p:val>
                                        </p:tav>
                                        <p:tav tm="100000">
                                          <p:val>
                                            <p:strVal val="#ppt_y"/>
                                          </p:val>
                                        </p:tav>
                                      </p:tavLst>
                                    </p:anim>
                                    <p:animEffect transition="in" filter="wipe(up)">
                                      <p:cBhvr>
                                        <p:cTn id="4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pPr marL="0" indent="0">
              <a:buNone/>
            </a:pPr>
            <a:r>
              <a:rPr lang="en-IN" altLang="en-US" sz="4000" b="1" dirty="0">
                <a:latin typeface="Times New Roman" panose="02020603050405020304" charset="0"/>
                <a:cs typeface="Times New Roman" panose="02020603050405020304" charset="0"/>
              </a:rPr>
              <a:t>Uses</a:t>
            </a:r>
            <a:r>
              <a:rPr lang="en-IN" altLang="en-US" sz="2000" dirty="0">
                <a:latin typeface="Times New Roman" panose="02020603050405020304" charset="0"/>
                <a:cs typeface="Times New Roman" panose="02020603050405020304" charset="0"/>
              </a:rPr>
              <a:t> </a:t>
            </a:r>
            <a:endParaRPr lang="en-IN" altLang="en-US" sz="2000" dirty="0">
              <a:latin typeface="Times New Roman" panose="02020603050405020304" charset="0"/>
              <a:cs typeface="Times New Roman" panose="02020603050405020304" charset="0"/>
            </a:endParaRPr>
          </a:p>
          <a:p>
            <a:r>
              <a:rPr lang="en-IN" altLang="en-US" sz="2000" dirty="0">
                <a:latin typeface="Times New Roman" panose="02020603050405020304" charset="0"/>
                <a:cs typeface="Times New Roman" panose="02020603050405020304" charset="0"/>
                <a:sym typeface="+mn-ea"/>
              </a:rPr>
              <a:t>Fossil fuels are sought after energy sources because they have a high energy density.</a:t>
            </a:r>
            <a:endParaRPr lang="en-IN" altLang="en-US" sz="2000" dirty="0">
              <a:latin typeface="Times New Roman" panose="02020603050405020304" charset="0"/>
              <a:cs typeface="Times New Roman" panose="02020603050405020304" charset="0"/>
              <a:sym typeface="+mn-ea"/>
            </a:endParaRPr>
          </a:p>
          <a:p>
            <a:r>
              <a:rPr lang="en-IN" altLang="en-US" sz="2000" dirty="0">
                <a:latin typeface="Times New Roman" panose="02020603050405020304" charset="0"/>
                <a:cs typeface="Times New Roman" panose="02020603050405020304" charset="0"/>
                <a:sym typeface="+mn-ea"/>
              </a:rPr>
              <a:t>Electricity production</a:t>
            </a:r>
            <a:endParaRPr lang="en-IN" altLang="en-US" sz="2000" dirty="0">
              <a:latin typeface="Times New Roman" panose="02020603050405020304" charset="0"/>
              <a:cs typeface="Times New Roman" panose="02020603050405020304" charset="0"/>
              <a:sym typeface="+mn-ea"/>
            </a:endParaRPr>
          </a:p>
          <a:p>
            <a:r>
              <a:rPr lang="en-IN" altLang="en-US" sz="2000" dirty="0">
                <a:latin typeface="Times New Roman" panose="02020603050405020304" charset="0"/>
                <a:cs typeface="Times New Roman" panose="02020603050405020304" charset="0"/>
                <a:sym typeface="+mn-ea"/>
              </a:rPr>
              <a:t>Transport fuels</a:t>
            </a:r>
            <a:endParaRPr lang="en-IN" altLang="en-US" sz="2000" dirty="0">
              <a:latin typeface="Times New Roman" panose="02020603050405020304" charset="0"/>
              <a:cs typeface="Times New Roman" panose="02020603050405020304" charset="0"/>
              <a:sym typeface="+mn-ea"/>
            </a:endParaRPr>
          </a:p>
          <a:p>
            <a:r>
              <a:rPr lang="en-IN" altLang="en-US" sz="2000" dirty="0">
                <a:latin typeface="Times New Roman" panose="02020603050405020304" charset="0"/>
                <a:cs typeface="Times New Roman" panose="02020603050405020304" charset="0"/>
                <a:sym typeface="+mn-ea"/>
              </a:rPr>
              <a:t>Used to make variety of common products</a:t>
            </a:r>
            <a:endParaRPr lang="en-IN" altLang="en-US" sz="2000" dirty="0">
              <a:latin typeface="Times New Roman" panose="02020603050405020304" charset="0"/>
              <a:cs typeface="Times New Roman" panose="02020603050405020304" charset="0"/>
              <a:sym typeface="+mn-ea"/>
            </a:endParaRPr>
          </a:p>
          <a:p>
            <a:r>
              <a:rPr lang="en-IN" altLang="en-US" sz="2000" dirty="0">
                <a:latin typeface="Times New Roman" panose="02020603050405020304" charset="0"/>
                <a:cs typeface="Times New Roman" panose="02020603050405020304" charset="0"/>
              </a:rPr>
              <a:t>It has powered industrialisation over the years and continue to do so today.</a:t>
            </a:r>
            <a:endParaRPr lang="en-IN" altLang="en-US" sz="2000" dirty="0">
              <a:latin typeface="Times New Roman" panose="02020603050405020304" charset="0"/>
              <a:cs typeface="Times New Roman" panose="02020603050405020304" charset="0"/>
            </a:endParaRPr>
          </a:p>
        </p:txBody>
      </p:sp>
      <p:pic>
        <p:nvPicPr>
          <p:cNvPr id="4" name="Picture 3" descr="fossil fuel"/>
          <p:cNvPicPr>
            <a:picLocks noChangeAspect="1"/>
          </p:cNvPicPr>
          <p:nvPr/>
        </p:nvPicPr>
        <p:blipFill>
          <a:blip r:embed="rId1"/>
          <a:stretch>
            <a:fillRect/>
          </a:stretch>
        </p:blipFill>
        <p:spPr>
          <a:xfrm>
            <a:off x="6297295" y="2595245"/>
            <a:ext cx="5334000" cy="3000375"/>
          </a:xfrm>
          <a:prstGeom prst="rect">
            <a:avLst/>
          </a:prstGeom>
        </p:spPr>
      </p:pic>
      <p:sp>
        <p:nvSpPr>
          <p:cNvPr id="2" name="Rectangle 1"/>
          <p:cNvSpPr/>
          <p:nvPr/>
        </p:nvSpPr>
        <p:spPr>
          <a:xfrm rot="10800000">
            <a:off x="11999068" y="6669360"/>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a:r>
              <a:rPr lang="en-IN"/>
              <a:t>`</a:t>
            </a: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1500"/>
                                  </p:stCondLst>
                                  <p:childTnLst>
                                    <p:set>
                                      <p:cBhvr>
                                        <p:cTn id="6" dur="500" fill="hold">
                                          <p:stCondLst>
                                            <p:cond delay="0"/>
                                          </p:stCondLst>
                                        </p:cTn>
                                        <p:tgtEl>
                                          <p:spTgt spid="3">
                                            <p:txEl>
                                              <p:pRg st="1" end="1"/>
                                            </p:txEl>
                                          </p:spTgt>
                                        </p:tgtEl>
                                        <p:attrNameLst>
                                          <p:attrName>style.visibility</p:attrName>
                                        </p:attrNameLst>
                                      </p:cBhvr>
                                      <p:to>
                                        <p:strVal val="visible"/>
                                      </p:to>
                                    </p:set>
                                    <p:anim calcmode="lin" valueType="num">
                                      <p:cBhvr additive="base">
                                        <p:cTn id="7"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1" end="1"/>
                                            </p:txEl>
                                          </p:spTgt>
                                        </p:tgtEl>
                                      </p:cBhvr>
                                    </p:animEffect>
                                  </p:childTnLst>
                                </p:cTn>
                              </p:par>
                            </p:childTnLst>
                          </p:cTn>
                        </p:par>
                        <p:par>
                          <p:cTn id="9" fill="hold">
                            <p:stCondLst>
                              <p:cond delay="2000"/>
                            </p:stCondLst>
                            <p:childTnLst>
                              <p:par>
                                <p:cTn id="10" presetID="12" presetClass="entr" presetSubtype="4" fill="hold" nodeType="afterEffect">
                                  <p:stCondLst>
                                    <p:cond delay="1500"/>
                                  </p:stCondLst>
                                  <p:childTnLst>
                                    <p:set>
                                      <p:cBhvr>
                                        <p:cTn id="11" dur="500" fill="hold">
                                          <p:stCondLst>
                                            <p:cond delay="0"/>
                                          </p:stCondLst>
                                        </p:cTn>
                                        <p:tgtEl>
                                          <p:spTgt spid="3">
                                            <p:txEl>
                                              <p:pRg st="2" end="2"/>
                                            </p:txEl>
                                          </p:spTgt>
                                        </p:tgtEl>
                                        <p:attrNameLst>
                                          <p:attrName>style.visibility</p:attrName>
                                        </p:attrNameLst>
                                      </p:cBhvr>
                                      <p:to>
                                        <p:strVal val="visible"/>
                                      </p:to>
                                    </p:set>
                                    <p:anim calcmode="lin" valueType="num">
                                      <p:cBhvr additive="base">
                                        <p:cTn id="12"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2" end="2"/>
                                            </p:txEl>
                                          </p:spTgt>
                                        </p:tgtEl>
                                      </p:cBhvr>
                                    </p:animEffect>
                                  </p:childTnLst>
                                </p:cTn>
                              </p:par>
                            </p:childTnLst>
                          </p:cTn>
                        </p:par>
                        <p:par>
                          <p:cTn id="14" fill="hold">
                            <p:stCondLst>
                              <p:cond delay="4000"/>
                            </p:stCondLst>
                            <p:childTnLst>
                              <p:par>
                                <p:cTn id="15" presetID="12" presetClass="entr" presetSubtype="4" fill="hold" nodeType="afterEffect">
                                  <p:stCondLst>
                                    <p:cond delay="1500"/>
                                  </p:stCondLst>
                                  <p:childTnLst>
                                    <p:set>
                                      <p:cBhvr>
                                        <p:cTn id="16" dur="500" fill="hold">
                                          <p:stCondLst>
                                            <p:cond delay="0"/>
                                          </p:stCondLst>
                                        </p:cTn>
                                        <p:tgtEl>
                                          <p:spTgt spid="3">
                                            <p:txEl>
                                              <p:pRg st="3" end="3"/>
                                            </p:txEl>
                                          </p:spTgt>
                                        </p:tgtEl>
                                        <p:attrNameLst>
                                          <p:attrName>style.visibility</p:attrName>
                                        </p:attrNameLst>
                                      </p:cBhvr>
                                      <p:to>
                                        <p:strVal val="visible"/>
                                      </p:to>
                                    </p:set>
                                    <p:anim calcmode="lin" valueType="num">
                                      <p:cBhvr additive="base">
                                        <p:cTn id="17"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3" end="3"/>
                                            </p:txEl>
                                          </p:spTgt>
                                        </p:tgtEl>
                                      </p:cBhvr>
                                    </p:animEffect>
                                  </p:childTnLst>
                                </p:cTn>
                              </p:par>
                            </p:childTnLst>
                          </p:cTn>
                        </p:par>
                        <p:par>
                          <p:cTn id="19" fill="hold">
                            <p:stCondLst>
                              <p:cond delay="6000"/>
                            </p:stCondLst>
                            <p:childTnLst>
                              <p:par>
                                <p:cTn id="20" presetID="12" presetClass="entr" presetSubtype="4" fill="hold" nodeType="afterEffect">
                                  <p:stCondLst>
                                    <p:cond delay="1500"/>
                                  </p:stCondLst>
                                  <p:childTnLst>
                                    <p:set>
                                      <p:cBhvr>
                                        <p:cTn id="21" dur="500" fill="hold">
                                          <p:stCondLst>
                                            <p:cond delay="0"/>
                                          </p:stCondLst>
                                        </p:cTn>
                                        <p:tgtEl>
                                          <p:spTgt spid="3">
                                            <p:txEl>
                                              <p:pRg st="4" end="4"/>
                                            </p:txEl>
                                          </p:spTgt>
                                        </p:tgtEl>
                                        <p:attrNameLst>
                                          <p:attrName>style.visibility</p:attrName>
                                        </p:attrNameLst>
                                      </p:cBhvr>
                                      <p:to>
                                        <p:strVal val="visible"/>
                                      </p:to>
                                    </p:set>
                                    <p:anim calcmode="lin" valueType="num">
                                      <p:cBhvr additive="base">
                                        <p:cTn id="22"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23" dur="500"/>
                                        <p:tgtEl>
                                          <p:spTgt spid="3">
                                            <p:txEl>
                                              <p:pRg st="4" end="4"/>
                                            </p:txEl>
                                          </p:spTgt>
                                        </p:tgtEl>
                                      </p:cBhvr>
                                    </p:animEffect>
                                  </p:childTnLst>
                                </p:cTn>
                              </p:par>
                            </p:childTnLst>
                          </p:cTn>
                        </p:par>
                        <p:par>
                          <p:cTn id="24" fill="hold">
                            <p:stCondLst>
                              <p:cond delay="8000"/>
                            </p:stCondLst>
                            <p:childTnLst>
                              <p:par>
                                <p:cTn id="25" presetID="12" presetClass="entr" presetSubtype="4" fill="hold" nodeType="afterEffect">
                                  <p:stCondLst>
                                    <p:cond delay="1500"/>
                                  </p:stCondLst>
                                  <p:childTnLst>
                                    <p:set>
                                      <p:cBhvr>
                                        <p:cTn id="26" dur="500" fill="hold">
                                          <p:stCondLst>
                                            <p:cond delay="0"/>
                                          </p:stCondLst>
                                        </p:cTn>
                                        <p:tgtEl>
                                          <p:spTgt spid="3">
                                            <p:txEl>
                                              <p:pRg st="5" end="5"/>
                                            </p:txEl>
                                          </p:spTgt>
                                        </p:tgtEl>
                                        <p:attrNameLst>
                                          <p:attrName>style.visibility</p:attrName>
                                        </p:attrNameLst>
                                      </p:cBhvr>
                                      <p:to>
                                        <p:strVal val="visible"/>
                                      </p:to>
                                    </p:set>
                                    <p:anim calcmode="lin" valueType="num">
                                      <p:cBhvr additive="base">
                                        <p:cTn id="27"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28" dur="500"/>
                                        <p:tgtEl>
                                          <p:spTgt spid="3">
                                            <p:txEl>
                                              <p:pRg st="5" end="5"/>
                                            </p:txEl>
                                          </p:spTgt>
                                        </p:tgtEl>
                                      </p:cBhvr>
                                    </p:animEffect>
                                  </p:childTnLst>
                                </p:cTn>
                              </p:par>
                            </p:childTnLst>
                          </p:cTn>
                        </p:par>
                        <p:par>
                          <p:cTn id="29" fill="hold">
                            <p:stCondLst>
                              <p:cond delay="10000"/>
                            </p:stCondLst>
                            <p:childTnLst>
                              <p:par>
                                <p:cTn id="30" presetID="10" presetClass="entr" presetSubtype="0" fill="hold" nodeType="afterEffect">
                                  <p:stCondLst>
                                    <p:cond delay="1500"/>
                                  </p:stCondLst>
                                  <p:childTnLst>
                                    <p:set>
                                      <p:cBhvr>
                                        <p:cTn id="31" dur="500"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par>
                          <p:cTn id="33" fill="hold">
                            <p:stCondLst>
                              <p:cond delay="12000"/>
                            </p:stCondLst>
                            <p:childTnLst>
                              <p:par>
                                <p:cTn id="34" presetID="12" presetClass="entr" presetSubtype="4" fill="hold" grpId="0" nodeType="afterEffect">
                                  <p:stCondLst>
                                    <p:cond delay="8500"/>
                                  </p:stCondLst>
                                  <p:childTnLst>
                                    <p:set>
                                      <p:cBhvr>
                                        <p:cTn id="35" dur="500" fill="hold">
                                          <p:stCondLst>
                                            <p:cond delay="0"/>
                                          </p:stCondLst>
                                        </p:cTn>
                                        <p:tgtEl>
                                          <p:spTgt spid="2"/>
                                        </p:tgtEl>
                                        <p:attrNameLst>
                                          <p:attrName>style.visibility</p:attrName>
                                        </p:attrNameLst>
                                      </p:cBhvr>
                                      <p:to>
                                        <p:strVal val="visible"/>
                                      </p:to>
                                    </p:set>
                                    <p:anim calcmode="lin" valueType="num">
                                      <p:cBhvr additive="base">
                                        <p:cTn id="36" dur="500"/>
                                        <p:tgtEl>
                                          <p:spTgt spid="2"/>
                                        </p:tgtEl>
                                        <p:attrNameLst>
                                          <p:attrName>ppt_y</p:attrName>
                                        </p:attrNameLst>
                                      </p:cBhvr>
                                      <p:tavLst>
                                        <p:tav tm="0">
                                          <p:val>
                                            <p:strVal val="#ppt_y+#ppt_h*1.125000"/>
                                          </p:val>
                                        </p:tav>
                                        <p:tav tm="100000">
                                          <p:val>
                                            <p:strVal val="#ppt_y"/>
                                          </p:val>
                                        </p:tav>
                                      </p:tavLst>
                                    </p:anim>
                                    <p:animEffect transition="in" filter="wipe(up)">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981844" y="2198960"/>
            <a:ext cx="4977104" cy="4470400"/>
          </a:xfrm>
        </p:spPr>
        <p:txBody>
          <a:bodyPr/>
          <a:lstStyle/>
          <a:p>
            <a:pPr marL="0" indent="0">
              <a:buNone/>
            </a:pPr>
            <a:r>
              <a:rPr lang="en-IN" altLang="en-US" sz="2000" dirty="0">
                <a:latin typeface="Times New Roman" panose="02020603050405020304" charset="0"/>
                <a:cs typeface="Times New Roman" panose="02020603050405020304" charset="0"/>
              </a:rPr>
              <a:t>Usage of coal and petroleum has a lot of hazardous effects and disadvantages.</a:t>
            </a:r>
            <a:endParaRPr lang="en-IN" altLang="en-US" sz="2000" dirty="0">
              <a:latin typeface="Times New Roman" panose="02020603050405020304" charset="0"/>
              <a:cs typeface="Times New Roman" panose="02020603050405020304" charset="0"/>
            </a:endParaRPr>
          </a:p>
          <a:p>
            <a:pPr lvl="1"/>
            <a:r>
              <a:rPr lang="en-IN" altLang="en-US" dirty="0">
                <a:latin typeface="Times New Roman" panose="02020603050405020304" charset="0"/>
                <a:cs typeface="Times New Roman" panose="02020603050405020304" charset="0"/>
              </a:rPr>
              <a:t>Release of carbon-dioxide and other harmful gases</a:t>
            </a:r>
            <a:endParaRPr lang="en-IN" altLang="en-US" dirty="0">
              <a:latin typeface="Times New Roman" panose="02020603050405020304" charset="0"/>
              <a:cs typeface="Times New Roman" panose="02020603050405020304" charset="0"/>
            </a:endParaRPr>
          </a:p>
          <a:p>
            <a:pPr lvl="1"/>
            <a:r>
              <a:rPr lang="en-IN" altLang="en-US" dirty="0">
                <a:latin typeface="Times New Roman" panose="02020603050405020304" charset="0"/>
                <a:cs typeface="Times New Roman" panose="02020603050405020304" charset="0"/>
              </a:rPr>
              <a:t>Causes air pollution</a:t>
            </a:r>
            <a:endParaRPr lang="en-IN" altLang="en-US" dirty="0">
              <a:latin typeface="Times New Roman" panose="02020603050405020304" charset="0"/>
              <a:cs typeface="Times New Roman" panose="02020603050405020304" charset="0"/>
            </a:endParaRPr>
          </a:p>
          <a:p>
            <a:pPr lvl="1"/>
            <a:r>
              <a:rPr lang="en-IN" altLang="en-US" dirty="0">
                <a:latin typeface="Times New Roman" panose="02020603050405020304" charset="0"/>
                <a:cs typeface="Times New Roman" panose="02020603050405020304" charset="0"/>
              </a:rPr>
              <a:t>raises the </a:t>
            </a:r>
            <a:r>
              <a:rPr lang="en-IN" altLang="en-US" dirty="0" err="1">
                <a:latin typeface="Times New Roman" panose="02020603050405020304" charset="0"/>
                <a:cs typeface="Times New Roman" panose="02020603050405020304" charset="0"/>
              </a:rPr>
              <a:t>eath</a:t>
            </a:r>
            <a:r>
              <a:rPr lang="en-IN" altLang="en-US" dirty="0">
                <a:latin typeface="Times New Roman" panose="02020603050405020304" charset="0"/>
                <a:cs typeface="Times New Roman" panose="02020603050405020304" charset="0"/>
              </a:rPr>
              <a:t> temperature</a:t>
            </a:r>
            <a:endParaRPr lang="en-IN" altLang="en-US" dirty="0">
              <a:latin typeface="Times New Roman" panose="02020603050405020304" charset="0"/>
              <a:cs typeface="Times New Roman" panose="02020603050405020304" charset="0"/>
            </a:endParaRPr>
          </a:p>
          <a:p>
            <a:pPr lvl="1"/>
            <a:r>
              <a:rPr lang="en-IN" altLang="en-US" dirty="0">
                <a:latin typeface="Times New Roman" panose="02020603050405020304" charset="0"/>
                <a:cs typeface="Times New Roman" panose="02020603050405020304" charset="0"/>
              </a:rPr>
              <a:t>leads to global warming</a:t>
            </a:r>
            <a:endParaRPr lang="en-IN" altLang="en-US" dirty="0">
              <a:latin typeface="Times New Roman" panose="02020603050405020304" charset="0"/>
              <a:cs typeface="Times New Roman" panose="02020603050405020304" charset="0"/>
            </a:endParaRPr>
          </a:p>
        </p:txBody>
      </p:sp>
      <p:pic>
        <p:nvPicPr>
          <p:cNvPr id="4" name="Picture 3" descr="burning"/>
          <p:cNvPicPr>
            <a:picLocks noChangeAspect="1"/>
          </p:cNvPicPr>
          <p:nvPr/>
        </p:nvPicPr>
        <p:blipFill>
          <a:blip r:embed="rId1"/>
          <a:stretch>
            <a:fillRect/>
          </a:stretch>
        </p:blipFill>
        <p:spPr>
          <a:xfrm>
            <a:off x="6391275" y="987425"/>
            <a:ext cx="4572000" cy="2571750"/>
          </a:xfrm>
          <a:prstGeom prst="rect">
            <a:avLst/>
          </a:prstGeom>
        </p:spPr>
      </p:pic>
      <p:pic>
        <p:nvPicPr>
          <p:cNvPr id="5" name="Content Placeholder 4" descr="anigif_enhanced-buzz-25925-1422737144-8"/>
          <p:cNvPicPr>
            <a:picLocks noGrp="1" noChangeAspect="1"/>
          </p:cNvPicPr>
          <p:nvPr>
            <p:ph sz="half" idx="2"/>
          </p:nvPr>
        </p:nvPicPr>
        <p:blipFill>
          <a:blip r:embed="rId2"/>
          <a:stretch>
            <a:fillRect/>
          </a:stretch>
        </p:blipFill>
        <p:spPr>
          <a:xfrm>
            <a:off x="6445250" y="3960495"/>
            <a:ext cx="4518025" cy="2556510"/>
          </a:xfrm>
          <a:prstGeom prst="rect">
            <a:avLst/>
          </a:prstGeom>
        </p:spPr>
      </p:pic>
      <p:sp>
        <p:nvSpPr>
          <p:cNvPr id="2" name="TextBox 1"/>
          <p:cNvSpPr txBox="1"/>
          <p:nvPr/>
        </p:nvSpPr>
        <p:spPr>
          <a:xfrm>
            <a:off x="765820" y="548680"/>
            <a:ext cx="4752528" cy="1378839"/>
          </a:xfrm>
          <a:prstGeom prst="rect">
            <a:avLst/>
          </a:prstGeom>
          <a:noFill/>
        </p:spPr>
        <p:txBody>
          <a:bodyPr wrap="square" rtlCol="0">
            <a:spAutoFit/>
          </a:bodyPr>
          <a:lstStyle/>
          <a:p>
            <a:pPr>
              <a:lnSpc>
                <a:spcPct val="95000"/>
              </a:lnSpc>
            </a:pPr>
            <a:r>
              <a:rPr lang="en-IN" altLang="en-US" sz="4400" dirty="0">
                <a:latin typeface="Times New Roman" panose="02020603050405020304" charset="0"/>
                <a:cs typeface="Times New Roman" panose="02020603050405020304" charset="0"/>
              </a:rPr>
              <a:t>Disadvantages</a:t>
            </a:r>
            <a:endParaRPr lang="en-IN" altLang="en-US" sz="4400" dirty="0">
              <a:latin typeface="Times New Roman" panose="02020603050405020304" charset="0"/>
              <a:cs typeface="Times New Roman" panose="02020603050405020304" charset="0"/>
            </a:endParaRPr>
          </a:p>
          <a:p>
            <a:pPr>
              <a:lnSpc>
                <a:spcPct val="95000"/>
              </a:lnSpc>
            </a:pPr>
            <a:endParaRPr lang="en-IN" sz="4400" dirty="0"/>
          </a:p>
        </p:txBody>
      </p:sp>
      <p:sp>
        <p:nvSpPr>
          <p:cNvPr id="7" name="Rectangle 6"/>
          <p:cNvSpPr/>
          <p:nvPr/>
        </p:nvSpPr>
        <p:spPr>
          <a:xfrm rot="10800000">
            <a:off x="11999068" y="6669360"/>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1500"/>
                                  </p:stCondLst>
                                  <p:childTnLst>
                                    <p:set>
                                      <p:cBhvr>
                                        <p:cTn id="6" dur="500"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par>
                          <p:cTn id="9" fill="hold">
                            <p:stCondLst>
                              <p:cond delay="2000"/>
                            </p:stCondLst>
                            <p:childTnLst>
                              <p:par>
                                <p:cTn id="10" presetID="12" presetClass="entr" presetSubtype="4" fill="hold" nodeType="afterEffect">
                                  <p:stCondLst>
                                    <p:cond delay="1500"/>
                                  </p:stCondLst>
                                  <p:childTnLst>
                                    <p:set>
                                      <p:cBhvr>
                                        <p:cTn id="11" dur="500" fill="hold">
                                          <p:stCondLst>
                                            <p:cond delay="0"/>
                                          </p:stCondLst>
                                        </p:cTn>
                                        <p:tgtEl>
                                          <p:spTgt spid="3">
                                            <p:txEl>
                                              <p:pRg st="1" end="1"/>
                                            </p:txEl>
                                          </p:spTgt>
                                        </p:tgtEl>
                                        <p:attrNameLst>
                                          <p:attrName>style.visibility</p:attrName>
                                        </p:attrNameLst>
                                      </p:cBhvr>
                                      <p:to>
                                        <p:strVal val="visible"/>
                                      </p:to>
                                    </p:set>
                                    <p:anim calcmode="lin" valueType="num">
                                      <p:cBhvr additive="base">
                                        <p:cTn id="12"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1" end="1"/>
                                            </p:txEl>
                                          </p:spTgt>
                                        </p:tgtEl>
                                      </p:cBhvr>
                                    </p:animEffect>
                                  </p:childTnLst>
                                </p:cTn>
                              </p:par>
                            </p:childTnLst>
                          </p:cTn>
                        </p:par>
                        <p:par>
                          <p:cTn id="14" fill="hold">
                            <p:stCondLst>
                              <p:cond delay="4000"/>
                            </p:stCondLst>
                            <p:childTnLst>
                              <p:par>
                                <p:cTn id="15" presetID="12" presetClass="entr" presetSubtype="4" fill="hold" nodeType="afterEffect">
                                  <p:stCondLst>
                                    <p:cond delay="1500"/>
                                  </p:stCondLst>
                                  <p:childTnLst>
                                    <p:set>
                                      <p:cBhvr>
                                        <p:cTn id="16" dur="500" fill="hold">
                                          <p:stCondLst>
                                            <p:cond delay="0"/>
                                          </p:stCondLst>
                                        </p:cTn>
                                        <p:tgtEl>
                                          <p:spTgt spid="3">
                                            <p:txEl>
                                              <p:pRg st="2" end="2"/>
                                            </p:txEl>
                                          </p:spTgt>
                                        </p:tgtEl>
                                        <p:attrNameLst>
                                          <p:attrName>style.visibility</p:attrName>
                                        </p:attrNameLst>
                                      </p:cBhvr>
                                      <p:to>
                                        <p:strVal val="visible"/>
                                      </p:to>
                                    </p:set>
                                    <p:anim calcmode="lin" valueType="num">
                                      <p:cBhvr additive="base">
                                        <p:cTn id="17"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2" end="2"/>
                                            </p:txEl>
                                          </p:spTgt>
                                        </p:tgtEl>
                                      </p:cBhvr>
                                    </p:animEffect>
                                  </p:childTnLst>
                                </p:cTn>
                              </p:par>
                            </p:childTnLst>
                          </p:cTn>
                        </p:par>
                        <p:par>
                          <p:cTn id="19" fill="hold">
                            <p:stCondLst>
                              <p:cond delay="6000"/>
                            </p:stCondLst>
                            <p:childTnLst>
                              <p:par>
                                <p:cTn id="20" presetID="12" presetClass="entr" presetSubtype="4" fill="hold" nodeType="afterEffect">
                                  <p:stCondLst>
                                    <p:cond delay="1500"/>
                                  </p:stCondLst>
                                  <p:childTnLst>
                                    <p:set>
                                      <p:cBhvr>
                                        <p:cTn id="21" dur="500" fill="hold">
                                          <p:stCondLst>
                                            <p:cond delay="0"/>
                                          </p:stCondLst>
                                        </p:cTn>
                                        <p:tgtEl>
                                          <p:spTgt spid="3">
                                            <p:txEl>
                                              <p:pRg st="3" end="3"/>
                                            </p:txEl>
                                          </p:spTgt>
                                        </p:tgtEl>
                                        <p:attrNameLst>
                                          <p:attrName>style.visibility</p:attrName>
                                        </p:attrNameLst>
                                      </p:cBhvr>
                                      <p:to>
                                        <p:strVal val="visible"/>
                                      </p:to>
                                    </p:set>
                                    <p:anim calcmode="lin" valueType="num">
                                      <p:cBhvr additive="base">
                                        <p:cTn id="22"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3" dur="500"/>
                                        <p:tgtEl>
                                          <p:spTgt spid="3">
                                            <p:txEl>
                                              <p:pRg st="3" end="3"/>
                                            </p:txEl>
                                          </p:spTgt>
                                        </p:tgtEl>
                                      </p:cBhvr>
                                    </p:animEffect>
                                  </p:childTnLst>
                                </p:cTn>
                              </p:par>
                            </p:childTnLst>
                          </p:cTn>
                        </p:par>
                        <p:par>
                          <p:cTn id="24" fill="hold">
                            <p:stCondLst>
                              <p:cond delay="8000"/>
                            </p:stCondLst>
                            <p:childTnLst>
                              <p:par>
                                <p:cTn id="25" presetID="12" presetClass="entr" presetSubtype="4" fill="hold" nodeType="afterEffect">
                                  <p:stCondLst>
                                    <p:cond delay="1500"/>
                                  </p:stCondLst>
                                  <p:childTnLst>
                                    <p:set>
                                      <p:cBhvr>
                                        <p:cTn id="26" dur="500" fill="hold">
                                          <p:stCondLst>
                                            <p:cond delay="0"/>
                                          </p:stCondLst>
                                        </p:cTn>
                                        <p:tgtEl>
                                          <p:spTgt spid="3">
                                            <p:txEl>
                                              <p:pRg st="4" end="4"/>
                                            </p:txEl>
                                          </p:spTgt>
                                        </p:tgtEl>
                                        <p:attrNameLst>
                                          <p:attrName>style.visibility</p:attrName>
                                        </p:attrNameLst>
                                      </p:cBhvr>
                                      <p:to>
                                        <p:strVal val="visible"/>
                                      </p:to>
                                    </p:set>
                                    <p:anim calcmode="lin" valueType="num">
                                      <p:cBhvr additive="base">
                                        <p:cTn id="27"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28" dur="500"/>
                                        <p:tgtEl>
                                          <p:spTgt spid="3">
                                            <p:txEl>
                                              <p:pRg st="4" end="4"/>
                                            </p:txEl>
                                          </p:spTgt>
                                        </p:tgtEl>
                                      </p:cBhvr>
                                    </p:animEffect>
                                  </p:childTnLst>
                                </p:cTn>
                              </p:par>
                            </p:childTnLst>
                          </p:cTn>
                        </p:par>
                        <p:par>
                          <p:cTn id="29" fill="hold">
                            <p:stCondLst>
                              <p:cond delay="10000"/>
                            </p:stCondLst>
                            <p:childTnLst>
                              <p:par>
                                <p:cTn id="30" presetID="10" presetClass="entr" presetSubtype="0" fill="hold" nodeType="afterEffect">
                                  <p:stCondLst>
                                    <p:cond delay="1500"/>
                                  </p:stCondLst>
                                  <p:childTnLst>
                                    <p:set>
                                      <p:cBhvr>
                                        <p:cTn id="31" dur="500"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par>
                          <p:cTn id="33" fill="hold">
                            <p:stCondLst>
                              <p:cond delay="12000"/>
                            </p:stCondLst>
                            <p:childTnLst>
                              <p:par>
                                <p:cTn id="34" presetID="10" presetClass="entr" presetSubtype="0" fill="hold" nodeType="afterEffect">
                                  <p:stCondLst>
                                    <p:cond delay="1500"/>
                                  </p:stCondLst>
                                  <p:childTnLst>
                                    <p:set>
                                      <p:cBhvr>
                                        <p:cTn id="35" dur="500" fill="hold">
                                          <p:stCondLst>
                                            <p:cond delay="0"/>
                                          </p:stCondLst>
                                        </p:cTn>
                                        <p:tgtEl>
                                          <p:spTgt spid="5"/>
                                        </p:tgtEl>
                                        <p:attrNameLst>
                                          <p:attrName>style.visibility</p:attrName>
                                        </p:attrNameLst>
                                      </p:cBhvr>
                                      <p:to>
                                        <p:strVal val="visible"/>
                                      </p:to>
                                    </p:set>
                                    <p:animEffect transition="in" filter="fade">
                                      <p:cBhvr>
                                        <p:cTn id="36" dur="500"/>
                                        <p:tgtEl>
                                          <p:spTgt spid="5"/>
                                        </p:tgtEl>
                                      </p:cBhvr>
                                    </p:animEffect>
                                  </p:childTnLst>
                                </p:cTn>
                              </p:par>
                            </p:childTnLst>
                          </p:cTn>
                        </p:par>
                        <p:par>
                          <p:cTn id="37" fill="hold">
                            <p:stCondLst>
                              <p:cond delay="14000"/>
                            </p:stCondLst>
                            <p:childTnLst>
                              <p:par>
                                <p:cTn id="38" presetID="12" presetClass="entr" presetSubtype="4" fill="hold" grpId="0" nodeType="afterEffect">
                                  <p:stCondLst>
                                    <p:cond delay="5000"/>
                                  </p:stCondLst>
                                  <p:childTnLst>
                                    <p:set>
                                      <p:cBhvr>
                                        <p:cTn id="39" dur="500" fill="hold">
                                          <p:stCondLst>
                                            <p:cond delay="0"/>
                                          </p:stCondLst>
                                        </p:cTn>
                                        <p:tgtEl>
                                          <p:spTgt spid="7"/>
                                        </p:tgtEl>
                                        <p:attrNameLst>
                                          <p:attrName>style.visibility</p:attrName>
                                        </p:attrNameLst>
                                      </p:cBhvr>
                                      <p:to>
                                        <p:strVal val="visible"/>
                                      </p:to>
                                    </p:set>
                                    <p:anim calcmode="lin" valueType="num">
                                      <p:cBhvr additive="base">
                                        <p:cTn id="40" dur="500"/>
                                        <p:tgtEl>
                                          <p:spTgt spid="7"/>
                                        </p:tgtEl>
                                        <p:attrNameLst>
                                          <p:attrName>ppt_y</p:attrName>
                                        </p:attrNameLst>
                                      </p:cBhvr>
                                      <p:tavLst>
                                        <p:tav tm="0">
                                          <p:val>
                                            <p:strVal val="#ppt_y+#ppt_h*1.125000"/>
                                          </p:val>
                                        </p:tav>
                                        <p:tav tm="100000">
                                          <p:val>
                                            <p:strVal val="#ppt_y"/>
                                          </p:val>
                                        </p:tav>
                                      </p:tavLst>
                                    </p:anim>
                                    <p:animEffect transition="in" filter="wipe(up)">
                                      <p:cBhvr>
                                        <p:cTn id="4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117600" y="539750"/>
            <a:ext cx="10273030" cy="5860415"/>
          </a:xfrm>
        </p:spPr>
        <p:txBody>
          <a:bodyPr>
            <a:normAutofit/>
          </a:bodyPr>
          <a:lstStyle/>
          <a:p>
            <a:pPr marL="0" indent="0">
              <a:buNone/>
            </a:pPr>
            <a:r>
              <a:rPr lang="en-US" sz="3000" dirty="0">
                <a:latin typeface="Times New Roman" panose="02020603050405020304" charset="0"/>
                <a:cs typeface="Times New Roman" panose="02020603050405020304" charset="0"/>
              </a:rPr>
              <a:t>Steps to minimize the pollution from Fossil Fuels</a:t>
            </a:r>
            <a:endParaRPr lang="en-US" sz="3000" dirty="0">
              <a:latin typeface="Times New Roman" panose="02020603050405020304" charset="0"/>
              <a:cs typeface="Times New Roman" panose="02020603050405020304" charset="0"/>
            </a:endParaRPr>
          </a:p>
          <a:p>
            <a:pPr marL="0" indent="0">
              <a:buNone/>
            </a:pPr>
            <a:endParaRPr lang="en-US" sz="3000" dirty="0">
              <a:latin typeface="Times New Roman" panose="02020603050405020304" charset="0"/>
              <a:cs typeface="Times New Roman" panose="02020603050405020304" charset="0"/>
            </a:endParaRPr>
          </a:p>
          <a:p>
            <a:r>
              <a:rPr lang="en-US" sz="2000" dirty="0">
                <a:latin typeface="Times New Roman" panose="02020603050405020304" charset="0"/>
                <a:cs typeface="Times New Roman" panose="02020603050405020304" charset="0"/>
              </a:rPr>
              <a:t>Reduce the use and burning of fossil fuels.</a:t>
            </a:r>
            <a:endParaRPr lang="en-US" sz="2000" dirty="0">
              <a:latin typeface="Times New Roman" panose="02020603050405020304" charset="0"/>
              <a:cs typeface="Times New Roman" panose="02020603050405020304" charset="0"/>
            </a:endParaRPr>
          </a:p>
          <a:p>
            <a:r>
              <a:rPr lang="en-US" sz="2000" dirty="0">
                <a:latin typeface="Times New Roman" panose="02020603050405020304" charset="0"/>
                <a:cs typeface="Times New Roman" panose="02020603050405020304" charset="0"/>
              </a:rPr>
              <a:t>Use of CNG in transport vehicles to reduce pollution.</a:t>
            </a:r>
            <a:endParaRPr lang="en-US" sz="2000" dirty="0">
              <a:latin typeface="Times New Roman" panose="02020603050405020304" charset="0"/>
              <a:cs typeface="Times New Roman" panose="02020603050405020304" charset="0"/>
            </a:endParaRPr>
          </a:p>
          <a:p>
            <a:r>
              <a:rPr lang="en-US" sz="2000" dirty="0">
                <a:latin typeface="Times New Roman" panose="02020603050405020304" charset="0"/>
                <a:cs typeface="Times New Roman" panose="02020603050405020304" charset="0"/>
              </a:rPr>
              <a:t>Alternative sources of energy such as Hydroelectricity, nuclear, solar, wind power and biogas should be used.</a:t>
            </a:r>
            <a:endParaRPr lang="en-US" sz="2000" dirty="0">
              <a:latin typeface="Times New Roman" panose="02020603050405020304" charset="0"/>
              <a:cs typeface="Times New Roman" panose="02020603050405020304" charset="0"/>
            </a:endParaRPr>
          </a:p>
        </p:txBody>
      </p:sp>
      <p:sp>
        <p:nvSpPr>
          <p:cNvPr id="2" name="Rectangle 1"/>
          <p:cNvSpPr/>
          <p:nvPr/>
        </p:nvSpPr>
        <p:spPr>
          <a:xfrm rot="10800000">
            <a:off x="11999068" y="6669360"/>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1500"/>
                                  </p:stCondLst>
                                  <p:childTnLst>
                                    <p:set>
                                      <p:cBhvr>
                                        <p:cTn id="6" dur="500" fill="hold">
                                          <p:stCondLst>
                                            <p:cond delay="0"/>
                                          </p:stCondLst>
                                        </p:cTn>
                                        <p:tgtEl>
                                          <p:spTgt spid="3">
                                            <p:txEl>
                                              <p:pRg st="2" end="2"/>
                                            </p:txEl>
                                          </p:spTgt>
                                        </p:tgtEl>
                                        <p:attrNameLst>
                                          <p:attrName>style.visibility</p:attrName>
                                        </p:attrNameLst>
                                      </p:cBhvr>
                                      <p:to>
                                        <p:strVal val="visible"/>
                                      </p:to>
                                    </p:set>
                                    <p:anim calcmode="lin" valueType="num">
                                      <p:cBhvr additive="base">
                                        <p:cTn id="7"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2" end="2"/>
                                            </p:txEl>
                                          </p:spTgt>
                                        </p:tgtEl>
                                      </p:cBhvr>
                                    </p:animEffect>
                                  </p:childTnLst>
                                </p:cTn>
                              </p:par>
                            </p:childTnLst>
                          </p:cTn>
                        </p:par>
                        <p:par>
                          <p:cTn id="9" fill="hold">
                            <p:stCondLst>
                              <p:cond delay="2000"/>
                            </p:stCondLst>
                            <p:childTnLst>
                              <p:par>
                                <p:cTn id="10" presetID="12" presetClass="entr" presetSubtype="4" fill="hold" nodeType="afterEffect">
                                  <p:stCondLst>
                                    <p:cond delay="1500"/>
                                  </p:stCondLst>
                                  <p:childTnLst>
                                    <p:set>
                                      <p:cBhvr>
                                        <p:cTn id="11" dur="500" fill="hold">
                                          <p:stCondLst>
                                            <p:cond delay="0"/>
                                          </p:stCondLst>
                                        </p:cTn>
                                        <p:tgtEl>
                                          <p:spTgt spid="3">
                                            <p:txEl>
                                              <p:pRg st="3" end="3"/>
                                            </p:txEl>
                                          </p:spTgt>
                                        </p:tgtEl>
                                        <p:attrNameLst>
                                          <p:attrName>style.visibility</p:attrName>
                                        </p:attrNameLst>
                                      </p:cBhvr>
                                      <p:to>
                                        <p:strVal val="visible"/>
                                      </p:to>
                                    </p:set>
                                    <p:anim calcmode="lin" valueType="num">
                                      <p:cBhvr additive="base">
                                        <p:cTn id="12"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
                                            <p:txEl>
                                              <p:pRg st="3" end="3"/>
                                            </p:txEl>
                                          </p:spTgt>
                                        </p:tgtEl>
                                      </p:cBhvr>
                                    </p:animEffect>
                                  </p:childTnLst>
                                </p:cTn>
                              </p:par>
                            </p:childTnLst>
                          </p:cTn>
                        </p:par>
                        <p:par>
                          <p:cTn id="14" fill="hold">
                            <p:stCondLst>
                              <p:cond delay="4000"/>
                            </p:stCondLst>
                            <p:childTnLst>
                              <p:par>
                                <p:cTn id="15" presetID="12" presetClass="entr" presetSubtype="4" fill="hold" nodeType="afterEffect">
                                  <p:stCondLst>
                                    <p:cond delay="1500"/>
                                  </p:stCondLst>
                                  <p:childTnLst>
                                    <p:set>
                                      <p:cBhvr>
                                        <p:cTn id="16" dur="500" fill="hold">
                                          <p:stCondLst>
                                            <p:cond delay="0"/>
                                          </p:stCondLst>
                                        </p:cTn>
                                        <p:tgtEl>
                                          <p:spTgt spid="3">
                                            <p:txEl>
                                              <p:pRg st="4" end="4"/>
                                            </p:txEl>
                                          </p:spTgt>
                                        </p:tgtEl>
                                        <p:attrNameLst>
                                          <p:attrName>style.visibility</p:attrName>
                                        </p:attrNameLst>
                                      </p:cBhvr>
                                      <p:to>
                                        <p:strVal val="visible"/>
                                      </p:to>
                                    </p:set>
                                    <p:anim calcmode="lin" valueType="num">
                                      <p:cBhvr additive="base">
                                        <p:cTn id="17"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18" dur="500"/>
                                        <p:tgtEl>
                                          <p:spTgt spid="3">
                                            <p:txEl>
                                              <p:pRg st="4" end="4"/>
                                            </p:txEl>
                                          </p:spTgt>
                                        </p:tgtEl>
                                      </p:cBhvr>
                                    </p:animEffect>
                                  </p:childTnLst>
                                </p:cTn>
                              </p:par>
                            </p:childTnLst>
                          </p:cTn>
                        </p:par>
                        <p:par>
                          <p:cTn id="19" fill="hold">
                            <p:stCondLst>
                              <p:cond delay="6000"/>
                            </p:stCondLst>
                            <p:childTnLst>
                              <p:par>
                                <p:cTn id="20" presetID="12" presetClass="entr" presetSubtype="4" fill="hold" grpId="0" nodeType="afterEffect">
                                  <p:stCondLst>
                                    <p:cond delay="1500"/>
                                  </p:stCondLst>
                                  <p:childTnLst>
                                    <p:set>
                                      <p:cBhvr>
                                        <p:cTn id="21" dur="500" fill="hold">
                                          <p:stCondLst>
                                            <p:cond delay="0"/>
                                          </p:stCondLst>
                                        </p:cTn>
                                        <p:tgtEl>
                                          <p:spTgt spid="2"/>
                                        </p:tgtEl>
                                        <p:attrNameLst>
                                          <p:attrName>style.visibility</p:attrName>
                                        </p:attrNameLst>
                                      </p:cBhvr>
                                      <p:to>
                                        <p:strVal val="visible"/>
                                      </p:to>
                                    </p:set>
                                    <p:anim calcmode="lin" valueType="num">
                                      <p:cBhvr additive="base">
                                        <p:cTn id="22" dur="500"/>
                                        <p:tgtEl>
                                          <p:spTgt spid="2"/>
                                        </p:tgtEl>
                                        <p:attrNameLst>
                                          <p:attrName>ppt_y</p:attrName>
                                        </p:attrNameLst>
                                      </p:cBhvr>
                                      <p:tavLst>
                                        <p:tav tm="0">
                                          <p:val>
                                            <p:strVal val="#ppt_y+#ppt_h*1.125000"/>
                                          </p:val>
                                        </p:tav>
                                        <p:tav tm="100000">
                                          <p:val>
                                            <p:strVal val="#ppt_y"/>
                                          </p:val>
                                        </p:tav>
                                      </p:tavLst>
                                    </p:anim>
                                    <p:animEffect transition="in" filter="wipe(up)">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7309" y="476672"/>
            <a:ext cx="10157354" cy="996528"/>
          </a:xfrm>
        </p:spPr>
        <p:txBody>
          <a:bodyPr>
            <a:normAutofit/>
          </a:bodyPr>
          <a:lstStyle/>
          <a:p>
            <a:r>
              <a:rPr lang="en-IN" sz="4200" dirty="0">
                <a:solidFill>
                  <a:schemeClr val="tx1"/>
                </a:solidFill>
                <a:latin typeface="Times New Roman" panose="02020603050405020304" charset="0"/>
                <a:ea typeface="Raleway" panose="020B0503030101060003"/>
                <a:cs typeface="Times New Roman" panose="02020603050405020304" charset="0"/>
                <a:sym typeface="Raleway" panose="020B0503030101060003"/>
              </a:rPr>
              <a:t>Conclusion</a:t>
            </a:r>
            <a:endParaRPr lang="en-IN" sz="4200" dirty="0">
              <a:solidFill>
                <a:schemeClr val="tx1"/>
              </a:solidFill>
              <a:latin typeface="Times New Roman" panose="02020603050405020304" charset="0"/>
              <a:ea typeface="Raleway" panose="020B0503030101060003"/>
              <a:cs typeface="Times New Roman" panose="02020603050405020304" charset="0"/>
              <a:sym typeface="Raleway" panose="020B0503030101060003"/>
            </a:endParaRPr>
          </a:p>
        </p:txBody>
      </p:sp>
      <p:sp>
        <p:nvSpPr>
          <p:cNvPr id="3" name="Content Placeholder 2"/>
          <p:cNvSpPr>
            <a:spLocks noGrp="1"/>
          </p:cNvSpPr>
          <p:nvPr>
            <p:ph idx="1"/>
          </p:nvPr>
        </p:nvSpPr>
        <p:spPr>
          <a:xfrm>
            <a:off x="1117600" y="1701800"/>
            <a:ext cx="8639175" cy="4205605"/>
          </a:xfrm>
        </p:spPr>
        <p:txBody>
          <a:bodyPr>
            <a:normAutofit/>
          </a:bodyPr>
          <a:lstStyle/>
          <a:p>
            <a:pPr marL="0" lvl="0" indent="0" algn="l" rtl="0">
              <a:spcBef>
                <a:spcPts val="1600"/>
              </a:spcBef>
              <a:spcAft>
                <a:spcPts val="1600"/>
              </a:spcAft>
              <a:buNone/>
            </a:pPr>
            <a:r>
              <a:rPr lang="en-US" sz="2000" dirty="0">
                <a:latin typeface="Times New Roman" panose="02020603050405020304" charset="0"/>
                <a:cs typeface="Times New Roman" panose="02020603050405020304" charset="0"/>
              </a:rPr>
              <a:t>Natural Resources are obtained from earth and its environment</a:t>
            </a:r>
            <a:endParaRPr lang="en-US" sz="2000" dirty="0">
              <a:latin typeface="Times New Roman" panose="02020603050405020304" charset="0"/>
              <a:cs typeface="Times New Roman" panose="02020603050405020304" charset="0"/>
            </a:endParaRPr>
          </a:p>
          <a:p>
            <a:pPr marL="0" lvl="0" indent="0" algn="l" rtl="0">
              <a:spcBef>
                <a:spcPts val="1600"/>
              </a:spcBef>
              <a:spcAft>
                <a:spcPts val="1600"/>
              </a:spcAft>
              <a:buNone/>
            </a:pPr>
            <a:r>
              <a:rPr lang="en-US" sz="2000" dirty="0">
                <a:latin typeface="Times New Roman" panose="02020603050405020304" charset="0"/>
                <a:cs typeface="Times New Roman" panose="02020603050405020304" charset="0"/>
              </a:rPr>
              <a:t>Natural resources are classified as </a:t>
            </a:r>
            <a:r>
              <a:rPr lang="en-IN" altLang="en-US" sz="2000" dirty="0">
                <a:latin typeface="Times New Roman" panose="02020603050405020304" charset="0"/>
                <a:cs typeface="Times New Roman" panose="02020603050405020304" charset="0"/>
              </a:rPr>
              <a:t>r</a:t>
            </a:r>
            <a:r>
              <a:rPr lang="en-US" sz="2000" dirty="0">
                <a:latin typeface="Times New Roman" panose="02020603050405020304" charset="0"/>
                <a:cs typeface="Times New Roman" panose="02020603050405020304" charset="0"/>
              </a:rPr>
              <a:t>enewable resources </a:t>
            </a:r>
            <a:r>
              <a:rPr lang="en-IN" altLang="en-US" sz="2000" dirty="0">
                <a:latin typeface="Times New Roman" panose="02020603050405020304" charset="0"/>
                <a:cs typeface="Times New Roman" panose="02020603050405020304" charset="0"/>
              </a:rPr>
              <a:t>and non-renewable resources.</a:t>
            </a:r>
            <a:endParaRPr lang="en-IN" altLang="en-US" sz="2000" dirty="0">
              <a:latin typeface="Times New Roman" panose="02020603050405020304" charset="0"/>
              <a:cs typeface="Times New Roman" panose="02020603050405020304" charset="0"/>
            </a:endParaRPr>
          </a:p>
          <a:p>
            <a:pPr marL="0" lvl="0" indent="0" algn="l" rtl="0">
              <a:spcBef>
                <a:spcPts val="1600"/>
              </a:spcBef>
              <a:spcAft>
                <a:spcPts val="1600"/>
              </a:spcAft>
              <a:buNone/>
            </a:pPr>
            <a:r>
              <a:rPr lang="en-IN" altLang="en-US" sz="2000" dirty="0">
                <a:latin typeface="Times New Roman" panose="02020603050405020304" charset="0"/>
                <a:cs typeface="Times New Roman" panose="02020603050405020304" charset="0"/>
              </a:rPr>
              <a:t>Natural resources are also classified as biotic and abiotic resources.</a:t>
            </a:r>
            <a:endParaRPr lang="en-IN" altLang="en-US" sz="2000" dirty="0">
              <a:latin typeface="Times New Roman" panose="02020603050405020304" charset="0"/>
              <a:cs typeface="Times New Roman" panose="02020603050405020304" charset="0"/>
            </a:endParaRPr>
          </a:p>
          <a:p>
            <a:pPr marL="0" lvl="0" indent="0" algn="l" rtl="0">
              <a:spcBef>
                <a:spcPts val="1600"/>
              </a:spcBef>
              <a:spcAft>
                <a:spcPts val="1600"/>
              </a:spcAft>
              <a:buNone/>
            </a:pPr>
            <a:r>
              <a:rPr lang="en-IN" altLang="en-US" sz="2000" dirty="0">
                <a:latin typeface="Times New Roman" panose="02020603050405020304" charset="0"/>
                <a:cs typeface="Times New Roman" panose="02020603050405020304" charset="0"/>
              </a:rPr>
              <a:t>The five important R's are: Refuse, Reduce, Reuse, Repurpose and Recycle.</a:t>
            </a:r>
            <a:endParaRPr lang="en-IN" altLang="en-US" sz="2000" dirty="0">
              <a:latin typeface="Times New Roman" panose="02020603050405020304" charset="0"/>
              <a:cs typeface="Times New Roman" panose="02020603050405020304" charset="0"/>
            </a:endParaRPr>
          </a:p>
        </p:txBody>
      </p:sp>
      <p:sp>
        <p:nvSpPr>
          <p:cNvPr id="5" name="Rectangle 4"/>
          <p:cNvSpPr/>
          <p:nvPr/>
        </p:nvSpPr>
        <p:spPr>
          <a:xfrm rot="10800000">
            <a:off x="11999068" y="6669360"/>
            <a:ext cx="114338" cy="148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1219200" rtl="0" eaLnBrk="1" latinLnBrk="0" hangingPunct="1">
              <a:defRPr sz="2400" kern="1200">
                <a:solidFill>
                  <a:schemeClr val="lt1"/>
                </a:solidFill>
                <a:latin typeface="+mn-lt"/>
                <a:ea typeface="+mn-ea"/>
                <a:cs typeface="+mn-cs"/>
              </a:defRPr>
            </a:lvl1pPr>
            <a:lvl2pPr marL="609600" algn="l" defTabSz="1219200" rtl="0" eaLnBrk="1" latinLnBrk="0" hangingPunct="1">
              <a:defRPr sz="2400" kern="1200">
                <a:solidFill>
                  <a:schemeClr val="lt1"/>
                </a:solidFill>
                <a:latin typeface="+mn-lt"/>
                <a:ea typeface="+mn-ea"/>
                <a:cs typeface="+mn-cs"/>
              </a:defRPr>
            </a:lvl2pPr>
            <a:lvl3pPr marL="1219200" algn="l" defTabSz="1219200" rtl="0" eaLnBrk="1" latinLnBrk="0" hangingPunct="1">
              <a:defRPr sz="2400" kern="1200">
                <a:solidFill>
                  <a:schemeClr val="lt1"/>
                </a:solidFill>
                <a:latin typeface="+mn-lt"/>
                <a:ea typeface="+mn-ea"/>
                <a:cs typeface="+mn-cs"/>
              </a:defRPr>
            </a:lvl3pPr>
            <a:lvl4pPr marL="1828165" algn="l" defTabSz="1219200" rtl="0" eaLnBrk="1" latinLnBrk="0" hangingPunct="1">
              <a:defRPr sz="2400" kern="1200">
                <a:solidFill>
                  <a:schemeClr val="lt1"/>
                </a:solidFill>
                <a:latin typeface="+mn-lt"/>
                <a:ea typeface="+mn-ea"/>
                <a:cs typeface="+mn-cs"/>
              </a:defRPr>
            </a:lvl4pPr>
            <a:lvl5pPr marL="2437765" algn="l" defTabSz="1219200" rtl="0" eaLnBrk="1" latinLnBrk="0" hangingPunct="1">
              <a:defRPr sz="2400" kern="1200">
                <a:solidFill>
                  <a:schemeClr val="lt1"/>
                </a:solidFill>
                <a:latin typeface="+mn-lt"/>
                <a:ea typeface="+mn-ea"/>
                <a:cs typeface="+mn-cs"/>
              </a:defRPr>
            </a:lvl5pPr>
            <a:lvl6pPr marL="3047365" algn="l" defTabSz="1219200" rtl="0" eaLnBrk="1" latinLnBrk="0" hangingPunct="1">
              <a:defRPr sz="2400" kern="1200">
                <a:solidFill>
                  <a:schemeClr val="lt1"/>
                </a:solidFill>
                <a:latin typeface="+mn-lt"/>
                <a:ea typeface="+mn-ea"/>
                <a:cs typeface="+mn-cs"/>
              </a:defRPr>
            </a:lvl6pPr>
            <a:lvl7pPr marL="3656965" algn="l" defTabSz="1219200" rtl="0" eaLnBrk="1" latinLnBrk="0" hangingPunct="1">
              <a:defRPr sz="2400" kern="1200">
                <a:solidFill>
                  <a:schemeClr val="lt1"/>
                </a:solidFill>
                <a:latin typeface="+mn-lt"/>
                <a:ea typeface="+mn-ea"/>
                <a:cs typeface="+mn-cs"/>
              </a:defRPr>
            </a:lvl7pPr>
            <a:lvl8pPr marL="4266565" algn="l" defTabSz="1219200" rtl="0" eaLnBrk="1" latinLnBrk="0" hangingPunct="1">
              <a:defRPr sz="2400" kern="1200">
                <a:solidFill>
                  <a:schemeClr val="lt1"/>
                </a:solidFill>
                <a:latin typeface="+mn-lt"/>
                <a:ea typeface="+mn-ea"/>
                <a:cs typeface="+mn-cs"/>
              </a:defRPr>
            </a:lvl8pPr>
            <a:lvl9pPr marL="4876165" algn="l" defTabSz="1219200" rtl="0" eaLnBrk="1" latinLnBrk="0" hangingPunct="1">
              <a:defRPr sz="2400" kern="1200">
                <a:solidFill>
                  <a:schemeClr val="lt1"/>
                </a:solidFill>
                <a:latin typeface="+mn-lt"/>
                <a:ea typeface="+mn-ea"/>
                <a:cs typeface="+mn-cs"/>
              </a:defRPr>
            </a:lvl9pP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advClick="0" advTm="2000">
        <p:push dir="u"/>
      </p:transition>
    </mc:Choice>
    <mc:Fallback>
      <p:transition spd="slow" advClick="0" advTm="2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1500"/>
                                        <p:tgtEl>
                                          <p:spTgt spid="3">
                                            <p:txEl>
                                              <p:pRg st="0" end="0"/>
                                            </p:txEl>
                                          </p:spTgt>
                                        </p:tgtEl>
                                      </p:cBhvr>
                                    </p:animEffect>
                                  </p:childTnLst>
                                </p:cTn>
                              </p:par>
                            </p:childTnLst>
                          </p:cTn>
                        </p:par>
                        <p:par>
                          <p:cTn id="9" fill="hold">
                            <p:stCondLst>
                              <p:cond delay="1500"/>
                            </p:stCondLst>
                            <p:childTnLst>
                              <p:par>
                                <p:cTn id="10" presetID="12" presetClass="entr" presetSubtype="4" fill="hold" nodeType="after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1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3" dur="1500"/>
                                        <p:tgtEl>
                                          <p:spTgt spid="3">
                                            <p:txEl>
                                              <p:pRg st="1" end="1"/>
                                            </p:txEl>
                                          </p:spTgt>
                                        </p:tgtEl>
                                      </p:cBhvr>
                                    </p:animEffect>
                                  </p:childTnLst>
                                </p:cTn>
                              </p:par>
                            </p:childTnLst>
                          </p:cTn>
                        </p:par>
                        <p:par>
                          <p:cTn id="14" fill="hold">
                            <p:stCondLst>
                              <p:cond delay="3000"/>
                            </p:stCondLst>
                            <p:childTnLst>
                              <p:par>
                                <p:cTn id="15" presetID="12" presetClass="entr" presetSubtype="4" fill="hold" nodeType="after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1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18" dur="1500"/>
                                        <p:tgtEl>
                                          <p:spTgt spid="3">
                                            <p:txEl>
                                              <p:pRg st="2" end="2"/>
                                            </p:txEl>
                                          </p:spTgt>
                                        </p:tgtEl>
                                      </p:cBhvr>
                                    </p:animEffect>
                                  </p:childTnLst>
                                </p:cTn>
                              </p:par>
                            </p:childTnLst>
                          </p:cTn>
                        </p:par>
                        <p:par>
                          <p:cTn id="19" fill="hold">
                            <p:stCondLst>
                              <p:cond delay="4500"/>
                            </p:stCondLst>
                            <p:childTnLst>
                              <p:par>
                                <p:cTn id="20" presetID="12" presetClass="entr" presetSubtype="4" fill="hold" nodeType="after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1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3" dur="1500"/>
                                        <p:tgtEl>
                                          <p:spTgt spid="3">
                                            <p:txEl>
                                              <p:pRg st="3" end="3"/>
                                            </p:txEl>
                                          </p:spTgt>
                                        </p:tgtEl>
                                      </p:cBhvr>
                                    </p:animEffect>
                                  </p:childTnLst>
                                </p:cTn>
                              </p:par>
                            </p:childTnLst>
                          </p:cTn>
                        </p:par>
                        <p:par>
                          <p:cTn id="24" fill="hold">
                            <p:stCondLst>
                              <p:cond delay="6000"/>
                            </p:stCondLst>
                            <p:childTnLst>
                              <p:par>
                                <p:cTn id="25" presetID="12" presetClass="entr" presetSubtype="4"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1500"/>
                                        <p:tgtEl>
                                          <p:spTgt spid="5"/>
                                        </p:tgtEl>
                                        <p:attrNameLst>
                                          <p:attrName>ppt_y</p:attrName>
                                        </p:attrNameLst>
                                      </p:cBhvr>
                                      <p:tavLst>
                                        <p:tav tm="0">
                                          <p:val>
                                            <p:strVal val="#ppt_y+#ppt_h*1.125000"/>
                                          </p:val>
                                        </p:tav>
                                        <p:tav tm="100000">
                                          <p:val>
                                            <p:strVal val="#ppt_y"/>
                                          </p:val>
                                        </p:tav>
                                      </p:tavLst>
                                    </p:anim>
                                    <p:animEffect transition="in" filter="wipe(up)">
                                      <p:cBhvr>
                                        <p:cTn id="28" dur="1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theme/theme1.xml><?xml version="1.0" encoding="utf-8"?>
<a:theme xmlns:a="http://schemas.openxmlformats.org/drawingml/2006/main" name="Welcome back to school presentatio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5000"/>
          </a:lnSpc>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Welcome back to school presentation</Template>
  <TotalTime>0</TotalTime>
  <Words>1476</Words>
  <Application>WPS Presentation</Application>
  <PresentationFormat>Custom</PresentationFormat>
  <Paragraphs>47</Paragraphs>
  <Slides>6</Slides>
  <Notes>6</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6</vt:i4>
      </vt:variant>
    </vt:vector>
  </HeadingPairs>
  <TitlesOfParts>
    <vt:vector size="18" baseType="lpstr">
      <vt:lpstr>Arial</vt:lpstr>
      <vt:lpstr>SimSun</vt:lpstr>
      <vt:lpstr>Wingdings</vt:lpstr>
      <vt:lpstr>Century Gothic</vt:lpstr>
      <vt:lpstr>Times New Roman</vt:lpstr>
      <vt:lpstr>Raleway</vt:lpstr>
      <vt:lpstr>Yu Gothic UI</vt:lpstr>
      <vt:lpstr>Arial</vt:lpstr>
      <vt:lpstr>Segoe Print</vt:lpstr>
      <vt:lpstr>Microsoft YaHei</vt:lpstr>
      <vt:lpstr>Arial Unicode MS</vt:lpstr>
      <vt:lpstr>Welcome back to school presentation</vt:lpstr>
      <vt:lpstr>Coal, Petroleum and Conclusion</vt:lpstr>
      <vt:lpstr>4. COAL AND PETROLEUM</vt:lpstr>
      <vt:lpstr>PowerPoint 演示文稿</vt:lpstr>
      <vt:lpstr>PowerPoint 演示文稿</vt:lpstr>
      <vt:lpstr>PowerPoint 演示文稿</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NAME</dc:title>
  <dc:creator>Sanskruti Nair</dc:creator>
  <cp:lastModifiedBy>tenzi</cp:lastModifiedBy>
  <cp:revision>17</cp:revision>
  <dcterms:created xsi:type="dcterms:W3CDTF">2019-07-24T09:54:00Z</dcterms:created>
  <dcterms:modified xsi:type="dcterms:W3CDTF">2019-09-21T10:58:03Z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74068096</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y fmtid="{D5CDD505-2E9C-101B-9397-08002B2CF9AE}" pid="12" name="KSOProductBuildVer">
    <vt:lpwstr>1033-11.2.0.8942</vt:lpwstr>
  </property>
</Properties>
</file>